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66" r:id="rId4"/>
  </p:sldMasterIdLst>
  <p:notesMasterIdLst>
    <p:notesMasterId r:id="rId20"/>
  </p:notesMasterIdLst>
  <p:handoutMasterIdLst>
    <p:handoutMasterId r:id="rId21"/>
  </p:handoutMasterIdLst>
  <p:sldIdLst>
    <p:sldId id="1638" r:id="rId5"/>
    <p:sldId id="1649" r:id="rId6"/>
    <p:sldId id="261" r:id="rId7"/>
    <p:sldId id="265" r:id="rId8"/>
    <p:sldId id="1653" r:id="rId9"/>
    <p:sldId id="1647" r:id="rId10"/>
    <p:sldId id="1646" r:id="rId11"/>
    <p:sldId id="1648" r:id="rId12"/>
    <p:sldId id="1640" r:id="rId13"/>
    <p:sldId id="1644" r:id="rId14"/>
    <p:sldId id="1650" r:id="rId15"/>
    <p:sldId id="1651" r:id="rId16"/>
    <p:sldId id="1652" r:id="rId17"/>
    <p:sldId id="1642" r:id="rId18"/>
    <p:sldId id="1643"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8EFE7"/>
    <a:srgbClr val="304E48"/>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A21E95B-9D5B-404A-A8E2-17C3364608FF}" v="19" dt="2025-12-09T19:36:23.860"/>
    <p1510:client id="{52DDCCE1-9DA5-1F90-86B3-17AB94A2B522}" v="2" dt="2025-12-09T00:05:06.854"/>
    <p1510:client id="{93EA3DCE-ACAE-3859-6BE1-DCCF139D8F52}" v="178" dt="2025-12-08T10:14:29.186"/>
    <p1510:client id="{C8603E3A-9397-D84B-9343-8B9AFA09D92E}" v="6" dt="2025-12-09T21:18:51.951"/>
    <p1510:client id="{D7AF8E85-9762-AC63-B028-A945AC3BFF01}" v="100" dt="2025-12-09T21:29:36.422"/>
    <p1510:client id="{F09C2B95-E05A-738D-6EF0-24F305DEAEC9}" v="265" dt="2025-12-08T09:44:26.994"/>
  </p1510:revLst>
</p1510:revInfo>
</file>

<file path=ppt/tableStyles.xml><?xml version="1.0" encoding="utf-8"?>
<a:tblStyleLst xmlns:a="http://schemas.openxmlformats.org/drawingml/2006/main" def="{073A0DAA-6AF3-43AB-8588-CEC1D06C72B9}"/>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microsoft.com/office/2015/10/relationships/revisionInfo" Target="revisionInfo.xml"/><Relationship Id="rId3" Type="http://schemas.openxmlformats.org/officeDocument/2006/relationships/customXml" Target="../customXml/item3.xml"/><Relationship Id="rId21"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4198972-73C8-9327-0850-18A64251345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2955A2EB-01C3-20E0-FF45-07CCC86724F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5D1EC30-5B0B-48D0-A1A8-66A96720DF24}" type="datetimeFigureOut">
              <a:rPr lang="en-US" smtClean="0"/>
              <a:t>12/9/2025</a:t>
            </a:fld>
            <a:endParaRPr lang="en-US"/>
          </a:p>
        </p:txBody>
      </p:sp>
      <p:sp>
        <p:nvSpPr>
          <p:cNvPr id="4" name="Footer Placeholder 3">
            <a:extLst>
              <a:ext uri="{FF2B5EF4-FFF2-40B4-BE49-F238E27FC236}">
                <a16:creationId xmlns:a16="http://schemas.microsoft.com/office/drawing/2014/main" id="{91C50A84-CDF8-9D1C-7599-D1B543581C0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1BAAFBD2-1F7B-DB18-5994-6D22C6743F9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B8FBFCE-2205-4B9C-81E5-532E0690D8C1}" type="slidenum">
              <a:rPr lang="en-US" smtClean="0"/>
              <a:t>‹#›</a:t>
            </a:fld>
            <a:endParaRPr lang="en-US"/>
          </a:p>
        </p:txBody>
      </p:sp>
    </p:spTree>
    <p:extLst>
      <p:ext uri="{BB962C8B-B14F-4D97-AF65-F5344CB8AC3E}">
        <p14:creationId xmlns:p14="http://schemas.microsoft.com/office/powerpoint/2010/main" val="117873119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9F68A4D-42A7-45F7-9930-00E8DCB48D7E}" type="datetimeFigureOut">
              <a:rPr lang="en-US" smtClean="0"/>
              <a:t>12/9/2025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DD6F49-EBB7-4CCF-97A8-E526BB28BB69}" type="slidenum">
              <a:rPr lang="en-US" smtClean="0"/>
              <a:t>‹#›</a:t>
            </a:fld>
            <a:endParaRPr lang="en-US"/>
          </a:p>
        </p:txBody>
      </p:sp>
    </p:spTree>
    <p:extLst>
      <p:ext uri="{BB962C8B-B14F-4D97-AF65-F5344CB8AC3E}">
        <p14:creationId xmlns:p14="http://schemas.microsoft.com/office/powerpoint/2010/main" val="27871936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1">
    <p:bg>
      <p:bgPr>
        <a:solidFill>
          <a:schemeClr val="tx1"/>
        </a:solidFill>
        <a:effectLst/>
      </p:bgPr>
    </p:bg>
    <p:spTree>
      <p:nvGrpSpPr>
        <p:cNvPr id="1" name=""/>
        <p:cNvGrpSpPr/>
        <p:nvPr/>
      </p:nvGrpSpPr>
      <p:grpSpPr>
        <a:xfrm>
          <a:off x="0" y="0"/>
          <a:ext cx="0" cy="0"/>
          <a:chOff x="0" y="0"/>
          <a:chExt cx="0" cy="0"/>
        </a:xfrm>
      </p:grpSpPr>
      <p:sp>
        <p:nvSpPr>
          <p:cNvPr id="12" name="Oval 11">
            <a:extLst>
              <a:ext uri="{FF2B5EF4-FFF2-40B4-BE49-F238E27FC236}">
                <a16:creationId xmlns:a16="http://schemas.microsoft.com/office/drawing/2014/main" id="{4D0D36FE-2517-024E-B081-D0B2295EA3FA}"/>
              </a:ext>
              <a:ext uri="{C183D7F6-B498-43B3-948B-1728B52AA6E4}">
                <adec:decorative xmlns:adec="http://schemas.microsoft.com/office/drawing/2017/decorative" val="1"/>
              </a:ext>
            </a:extLst>
          </p:cNvPr>
          <p:cNvSpPr/>
          <p:nvPr/>
        </p:nvSpPr>
        <p:spPr>
          <a:xfrm>
            <a:off x="3417864" y="760144"/>
            <a:ext cx="5356272" cy="535627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DB3AD774-9783-18D4-7A22-0650BD37C844}"/>
              </a:ext>
              <a:ext uri="{C183D7F6-B498-43B3-948B-1728B52AA6E4}">
                <adec:decorative xmlns:adec="http://schemas.microsoft.com/office/drawing/2017/decorative" val="1"/>
              </a:ext>
            </a:extLst>
          </p:cNvPr>
          <p:cNvCxnSpPr>
            <a:cxnSpLocks/>
          </p:cNvCxnSpPr>
          <p:nvPr/>
        </p:nvCxnSpPr>
        <p:spPr>
          <a:xfrm>
            <a:off x="5610423" y="3960586"/>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4014216" y="1746504"/>
            <a:ext cx="4160520" cy="1883664"/>
          </a:xfrm>
          <a:prstGeom prst="rect">
            <a:avLst/>
          </a:prstGeom>
        </p:spPr>
        <p:txBody>
          <a:bodyPr anchor="b">
            <a:normAutofit/>
          </a:bodyPr>
          <a:lstStyle>
            <a:lvl1pPr algn="ctr">
              <a:lnSpc>
                <a:spcPct val="120000"/>
              </a:lnSpc>
              <a:defRPr sz="2800">
                <a:solidFill>
                  <a:schemeClr val="tx1"/>
                </a:solidFill>
              </a:defRPr>
            </a:lvl1pPr>
          </a:lstStyle>
          <a:p>
            <a:r>
              <a:rPr lang="en-US"/>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4489704" y="4288536"/>
            <a:ext cx="3218688" cy="1316736"/>
          </a:xfrm>
          <a:prstGeom prst="rect">
            <a:avLst/>
          </a:prstGeom>
        </p:spPr>
        <p:txBody>
          <a:bodyPr anchor="t">
            <a:normAutofit/>
          </a:bodyPr>
          <a:lstStyle>
            <a:lvl1pPr marL="0" indent="0" algn="ctr">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5" name="Footer Placeholder 14">
            <a:extLst>
              <a:ext uri="{FF2B5EF4-FFF2-40B4-BE49-F238E27FC236}">
                <a16:creationId xmlns:a16="http://schemas.microsoft.com/office/drawing/2014/main" id="{D728580C-8778-854F-6D1B-9AF8BF5B2FB6}"/>
              </a:ext>
            </a:extLst>
          </p:cNvPr>
          <p:cNvSpPr>
            <a:spLocks noGrp="1"/>
          </p:cNvSpPr>
          <p:nvPr>
            <p:ph type="ftr" sz="quarter" idx="11"/>
          </p:nvPr>
        </p:nvSpPr>
        <p:spPr>
          <a:xfrm rot="5400000">
            <a:off x="10469880" y="1609344"/>
            <a:ext cx="2670048" cy="365760"/>
          </a:xfrm>
          <a:prstGeom prst="rect">
            <a:avLst/>
          </a:prstGeom>
        </p:spPr>
        <p:txBody>
          <a:bodyPr/>
          <a:lstStyle>
            <a:lvl1pPr>
              <a:defRPr>
                <a:solidFill>
                  <a:schemeClr val="bg1"/>
                </a:solidFill>
              </a:defRPr>
            </a:lvl1pPr>
          </a:lstStyle>
          <a:p>
            <a:pPr algn="r"/>
            <a:r>
              <a:rPr lang="en-US"/>
              <a:t>Sample Footer Text</a:t>
            </a:r>
          </a:p>
        </p:txBody>
      </p:sp>
      <p:sp>
        <p:nvSpPr>
          <p:cNvPr id="16" name="Slide Number Placeholder 15">
            <a:extLst>
              <a:ext uri="{FF2B5EF4-FFF2-40B4-BE49-F238E27FC236}">
                <a16:creationId xmlns:a16="http://schemas.microsoft.com/office/drawing/2014/main" id="{73ECBF32-23F4-84AC-A92D-D9821052AF13}"/>
              </a:ext>
            </a:extLst>
          </p:cNvPr>
          <p:cNvSpPr>
            <a:spLocks noGrp="1"/>
          </p:cNvSpPr>
          <p:nvPr>
            <p:ph type="sldNum" sz="quarter" idx="12"/>
          </p:nvPr>
        </p:nvSpPr>
        <p:spPr>
          <a:xfrm>
            <a:off x="11494008" y="3218688"/>
            <a:ext cx="630936" cy="429768"/>
          </a:xfrm>
          <a:prstGeom prst="rect">
            <a:avLst/>
          </a:prstGeom>
        </p:spPr>
        <p:txBody>
          <a:bodyPr/>
          <a:lstStyle>
            <a:lvl1pPr>
              <a:defRPr>
                <a:solidFill>
                  <a:schemeClr val="bg1"/>
                </a:solidFill>
              </a:defRPr>
            </a:lvl1pPr>
          </a:lstStyle>
          <a:p>
            <a:pPr algn="ctr"/>
            <a:fld id="{CC057153-B650-4DEB-B370-79DDCFDCE934}" type="slidenum">
              <a:rPr lang="en-US" smtClean="0"/>
              <a:pPr algn="ctr"/>
              <a:t>‹#›</a:t>
            </a:fld>
            <a:endParaRPr lang="en-US"/>
          </a:p>
        </p:txBody>
      </p:sp>
      <p:sp>
        <p:nvSpPr>
          <p:cNvPr id="14" name="Date Placeholder 13">
            <a:extLst>
              <a:ext uri="{FF2B5EF4-FFF2-40B4-BE49-F238E27FC236}">
                <a16:creationId xmlns:a16="http://schemas.microsoft.com/office/drawing/2014/main" id="{ABA7367A-7087-E045-A8D9-1DB09D3DE13F}"/>
              </a:ext>
            </a:extLst>
          </p:cNvPr>
          <p:cNvSpPr>
            <a:spLocks noGrp="1"/>
          </p:cNvSpPr>
          <p:nvPr>
            <p:ph type="dt" sz="half" idx="10"/>
          </p:nvPr>
        </p:nvSpPr>
        <p:spPr>
          <a:xfrm rot="5400000">
            <a:off x="10469880" y="4892040"/>
            <a:ext cx="2670048" cy="365760"/>
          </a:xfrm>
          <a:prstGeom prst="rect">
            <a:avLst/>
          </a:prstGeom>
        </p:spPr>
        <p:txBody>
          <a:bodyPr/>
          <a:lstStyle>
            <a:lvl1pPr>
              <a:defRPr>
                <a:solidFill>
                  <a:schemeClr val="bg1"/>
                </a:solidFill>
              </a:defRPr>
            </a:lvl1pPr>
          </a:lstStyle>
          <a:p>
            <a:fld id="{04FFA8EE-2172-4D56-A955-977809E8E914}" type="datetime4">
              <a:rPr lang="en-US" smtClean="0"/>
              <a:t>December 9, 2025</a:t>
            </a:fld>
            <a:endParaRPr lang="en-US"/>
          </a:p>
        </p:txBody>
      </p:sp>
    </p:spTree>
    <p:extLst>
      <p:ext uri="{BB962C8B-B14F-4D97-AF65-F5344CB8AC3E}">
        <p14:creationId xmlns:p14="http://schemas.microsoft.com/office/powerpoint/2010/main" val="3571674015"/>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ection Header 2">
    <p:bg>
      <p:bgPr>
        <a:solidFill>
          <a:schemeClr val="tx1"/>
        </a:solidFill>
        <a:effectLst/>
      </p:bgPr>
    </p:bg>
    <p:spTree>
      <p:nvGrpSpPr>
        <p:cNvPr id="1" name=""/>
        <p:cNvGrpSpPr/>
        <p:nvPr/>
      </p:nvGrpSpPr>
      <p:grpSpPr>
        <a:xfrm>
          <a:off x="0" y="0"/>
          <a:ext cx="0" cy="0"/>
          <a:chOff x="0" y="0"/>
          <a:chExt cx="0" cy="0"/>
        </a:xfrm>
      </p:grpSpPr>
      <p:sp>
        <p:nvSpPr>
          <p:cNvPr id="8" name="Oval 7">
            <a:extLst>
              <a:ext uri="{FF2B5EF4-FFF2-40B4-BE49-F238E27FC236}">
                <a16:creationId xmlns:a16="http://schemas.microsoft.com/office/drawing/2014/main" id="{7B311658-326E-8930-CE47-FD49EE7B39B5}"/>
              </a:ext>
              <a:ext uri="{C183D7F6-B498-43B3-948B-1728B52AA6E4}">
                <adec:decorative xmlns:adec="http://schemas.microsoft.com/office/drawing/2017/decorative" val="1"/>
              </a:ext>
            </a:extLst>
          </p:cNvPr>
          <p:cNvSpPr/>
          <p:nvPr/>
        </p:nvSpPr>
        <p:spPr>
          <a:xfrm>
            <a:off x="3417864" y="750864"/>
            <a:ext cx="5356272" cy="535627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ooter Placeholder 9">
            <a:extLst>
              <a:ext uri="{FF2B5EF4-FFF2-40B4-BE49-F238E27FC236}">
                <a16:creationId xmlns:a16="http://schemas.microsoft.com/office/drawing/2014/main" id="{35FCFEE1-80FB-1203-A596-BBE1536FB9B7}"/>
              </a:ext>
            </a:extLst>
          </p:cNvPr>
          <p:cNvSpPr>
            <a:spLocks noGrp="1"/>
          </p:cNvSpPr>
          <p:nvPr>
            <p:ph type="ftr" sz="quarter" idx="11"/>
          </p:nvPr>
        </p:nvSpPr>
        <p:spPr>
          <a:xfrm rot="5400000">
            <a:off x="10469880" y="1609344"/>
            <a:ext cx="2670048" cy="365760"/>
          </a:xfrm>
          <a:prstGeom prst="rect">
            <a:avLst/>
          </a:prstGeom>
        </p:spPr>
        <p:txBody>
          <a:bodyPr/>
          <a:lstStyle>
            <a:lvl1pPr>
              <a:defRPr>
                <a:solidFill>
                  <a:schemeClr val="bg1"/>
                </a:solidFill>
              </a:defRPr>
            </a:lvl1pPr>
          </a:lstStyle>
          <a:p>
            <a:pPr algn="r"/>
            <a:r>
              <a:rPr lang="en-US"/>
              <a:t>Sample Footer Text</a:t>
            </a:r>
          </a:p>
        </p:txBody>
      </p:sp>
      <p:sp>
        <p:nvSpPr>
          <p:cNvPr id="11" name="Slide Number Placeholder 10">
            <a:extLst>
              <a:ext uri="{FF2B5EF4-FFF2-40B4-BE49-F238E27FC236}">
                <a16:creationId xmlns:a16="http://schemas.microsoft.com/office/drawing/2014/main" id="{0E7E0F55-068E-56E0-8F55-92F1DDFB854A}"/>
              </a:ext>
            </a:extLst>
          </p:cNvPr>
          <p:cNvSpPr>
            <a:spLocks noGrp="1"/>
          </p:cNvSpPr>
          <p:nvPr>
            <p:ph type="sldNum" sz="quarter" idx="12"/>
          </p:nvPr>
        </p:nvSpPr>
        <p:spPr>
          <a:xfrm>
            <a:off x="11494008" y="3218688"/>
            <a:ext cx="630936" cy="429768"/>
          </a:xfrm>
          <a:prstGeom prst="rect">
            <a:avLst/>
          </a:prstGeom>
        </p:spPr>
        <p:txBody>
          <a:bodyPr/>
          <a:lstStyle>
            <a:lvl1pPr>
              <a:defRPr>
                <a:solidFill>
                  <a:schemeClr val="bg1"/>
                </a:solidFill>
              </a:defRPr>
            </a:lvl1pPr>
          </a:lstStyle>
          <a:p>
            <a:pPr algn="ctr"/>
            <a:fld id="{CC057153-B650-4DEB-B370-79DDCFDCE934}" type="slidenum">
              <a:rPr lang="en-US" smtClean="0"/>
              <a:pPr algn="ctr"/>
              <a:t>‹#›</a:t>
            </a:fld>
            <a:endParaRPr lang="en-US"/>
          </a:p>
        </p:txBody>
      </p:sp>
      <p:sp>
        <p:nvSpPr>
          <p:cNvPr id="9" name="Date Placeholder 8">
            <a:extLst>
              <a:ext uri="{FF2B5EF4-FFF2-40B4-BE49-F238E27FC236}">
                <a16:creationId xmlns:a16="http://schemas.microsoft.com/office/drawing/2014/main" id="{AD804B75-28A8-B638-C43D-B5CD2E5BA868}"/>
              </a:ext>
            </a:extLst>
          </p:cNvPr>
          <p:cNvSpPr>
            <a:spLocks noGrp="1"/>
          </p:cNvSpPr>
          <p:nvPr>
            <p:ph type="dt" sz="half" idx="10"/>
          </p:nvPr>
        </p:nvSpPr>
        <p:spPr>
          <a:xfrm rot="5400000">
            <a:off x="10469880" y="4892040"/>
            <a:ext cx="2670048" cy="365760"/>
          </a:xfrm>
          <a:prstGeom prst="rect">
            <a:avLst/>
          </a:prstGeom>
        </p:spPr>
        <p:txBody>
          <a:bodyPr/>
          <a:lstStyle>
            <a:lvl1pPr>
              <a:defRPr>
                <a:solidFill>
                  <a:schemeClr val="bg1"/>
                </a:solidFill>
              </a:defRPr>
            </a:lvl1pPr>
          </a:lstStyle>
          <a:p>
            <a:fld id="{A925DAD9-7C57-4EE5-8C19-7CC0CB966ECE}" type="datetime4">
              <a:rPr lang="en-US" smtClean="0"/>
              <a:t>December 9, 2025</a:t>
            </a:fld>
            <a:endParaRPr lang="en-US"/>
          </a:p>
        </p:txBody>
      </p:sp>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3862426" y="1984248"/>
            <a:ext cx="4462272" cy="2889504"/>
          </a:xfrm>
          <a:prstGeom prst="rect">
            <a:avLst/>
          </a:prstGeom>
        </p:spPr>
        <p:txBody>
          <a:bodyPr anchor="ctr">
            <a:normAutofit/>
          </a:bodyPr>
          <a:lstStyle>
            <a:lvl1pPr algn="ctr">
              <a:lnSpc>
                <a:spcPct val="120000"/>
              </a:lnSpc>
              <a:defRPr sz="4400">
                <a:solidFill>
                  <a:schemeClr val="tx1"/>
                </a:solidFill>
              </a:defRPr>
            </a:lvl1pPr>
          </a:lstStyle>
          <a:p>
            <a:r>
              <a:rPr lang="en-US"/>
              <a:t>Click to edit Master title style</a:t>
            </a:r>
          </a:p>
        </p:txBody>
      </p:sp>
    </p:spTree>
    <p:extLst>
      <p:ext uri="{BB962C8B-B14F-4D97-AF65-F5344CB8AC3E}">
        <p14:creationId xmlns:p14="http://schemas.microsoft.com/office/powerpoint/2010/main" val="492513346"/>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Section Header 3">
    <p:bg>
      <p:bgRef idx="1001">
        <a:schemeClr val="bg1"/>
      </p:bgRef>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p>
            <a:fld id="{EEE2A7A0-B9EE-41A8-8016-28E5803F20B2}" type="datetime1">
              <a:rPr lang="en-US" smtClean="0"/>
              <a:t>12/9/2025</a:t>
            </a:fld>
            <a:endParaRPr lang="en-US"/>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CC057153-B650-4DEB-B370-79DDCFDCE934}" type="slidenum">
              <a:rPr lang="en-US" smtClean="0"/>
              <a:t>‹#›</a:t>
            </a:fld>
            <a:endParaRPr lang="en-US"/>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265176" y="484632"/>
            <a:ext cx="7772400" cy="594360"/>
          </a:xfrm>
        </p:spPr>
        <p:txBody>
          <a:bodyPr anchor="t">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274320" y="1801368"/>
            <a:ext cx="7772400" cy="4572000"/>
          </a:xfrm>
        </p:spPr>
        <p:txBody>
          <a:bodyPr anchor="b">
            <a:normAutofit/>
          </a:bodyPr>
          <a:lstStyle>
            <a:lvl1pPr algn="l">
              <a:defRPr sz="7400"/>
            </a:lvl1pPr>
          </a:lstStyle>
          <a:p>
            <a:r>
              <a:rPr lang="en-US"/>
              <a:t>Click to edit Master title style</a:t>
            </a:r>
          </a:p>
        </p:txBody>
      </p:sp>
    </p:spTree>
    <p:extLst>
      <p:ext uri="{BB962C8B-B14F-4D97-AF65-F5344CB8AC3E}">
        <p14:creationId xmlns:p14="http://schemas.microsoft.com/office/powerpoint/2010/main" val="295699819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Agenda">
    <p:bg>
      <p:bgRef idx="1001">
        <a:schemeClr val="bg1"/>
      </p:bgRef>
    </p:bg>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7A713FDA-ABFC-FBE4-9C4A-3A90A222245B}"/>
              </a:ext>
              <a:ext uri="{C183D7F6-B498-43B3-948B-1728B52AA6E4}">
                <adec:decorative xmlns:adec="http://schemas.microsoft.com/office/drawing/2017/decorative" val="1"/>
              </a:ext>
            </a:extLst>
          </p:cNvPr>
          <p:cNvSpPr/>
          <p:nvPr/>
        </p:nvSpPr>
        <p:spPr>
          <a:xfrm>
            <a:off x="733197" y="1114197"/>
            <a:ext cx="4629606" cy="462960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E4019F8-742E-9EEF-F591-C9666AC32AF1}"/>
              </a:ext>
            </a:extLst>
          </p:cNvPr>
          <p:cNvSpPr>
            <a:spLocks noGrp="1"/>
          </p:cNvSpPr>
          <p:nvPr>
            <p:ph type="title"/>
          </p:nvPr>
        </p:nvSpPr>
        <p:spPr>
          <a:xfrm>
            <a:off x="1244803" y="1987906"/>
            <a:ext cx="3606394" cy="2882188"/>
          </a:xfrm>
          <a:prstGeom prst="rect">
            <a:avLst/>
          </a:prstGeom>
        </p:spPr>
        <p:txBody>
          <a:bodyPr anchor="ctr">
            <a:noAutofit/>
          </a:bodyPr>
          <a:lstStyle>
            <a:lvl1pPr algn="ctr">
              <a:lnSpc>
                <a:spcPct val="100000"/>
              </a:lnSpc>
              <a:defRPr sz="4400">
                <a:solidFill>
                  <a:schemeClr val="bg1"/>
                </a:solidFill>
              </a:defRPr>
            </a:lvl1pPr>
          </a:lstStyle>
          <a:p>
            <a:r>
              <a:rPr lang="en-US"/>
              <a:t>Click to edit Master title style</a:t>
            </a:r>
          </a:p>
        </p:txBody>
      </p:sp>
      <p:sp>
        <p:nvSpPr>
          <p:cNvPr id="7" name="Content Placeholder 6">
            <a:extLst>
              <a:ext uri="{FF2B5EF4-FFF2-40B4-BE49-F238E27FC236}">
                <a16:creationId xmlns:a16="http://schemas.microsoft.com/office/drawing/2014/main" id="{28C8B19A-6FC1-2B71-0BFB-9274CBF396B9}"/>
              </a:ext>
            </a:extLst>
          </p:cNvPr>
          <p:cNvSpPr>
            <a:spLocks noGrp="1"/>
          </p:cNvSpPr>
          <p:nvPr>
            <p:ph sz="quarter" idx="13"/>
          </p:nvPr>
        </p:nvSpPr>
        <p:spPr>
          <a:xfrm>
            <a:off x="6166715" y="608991"/>
            <a:ext cx="4943704" cy="5640019"/>
          </a:xfrm>
          <a:prstGeom prst="rect">
            <a:avLst/>
          </a:prstGeom>
        </p:spPr>
        <p:txBody>
          <a:bodyPr vert="horz" lIns="91440" tIns="45720" rIns="91440" bIns="45720" rtlCol="0" anchor="ctr">
            <a:normAutofit/>
          </a:bodyPr>
          <a:lstStyle>
            <a:lvl1pPr marL="342900" indent="-342900">
              <a:buFont typeface="+mj-lt"/>
              <a:buAutoNum type="arabicPeriod"/>
              <a:defRPr lang="en-US" dirty="0"/>
            </a:lvl1pPr>
            <a:lvl2pPr marL="571500" indent="-342900">
              <a:buFont typeface="+mj-lt"/>
              <a:buAutoNum type="arabicPeriod"/>
              <a:defRPr lang="en-US" dirty="0"/>
            </a:lvl2pPr>
            <a:lvl3pPr marL="800100" indent="-342900">
              <a:buFont typeface="+mj-lt"/>
              <a:buAutoNum type="arabicPeriod"/>
              <a:defRPr lang="en-US" dirty="0"/>
            </a:lvl3pPr>
            <a:lvl4pPr>
              <a:buFont typeface="+mj-lt"/>
              <a:buAutoNum type="arabicPeriod"/>
              <a:defRPr lang="en-US" dirty="0"/>
            </a:lvl4pPr>
            <a:lvl5pPr>
              <a:buFont typeface="+mj-lt"/>
              <a:buAutoNum type="arabicPeriod"/>
              <a:defRPr lang="en-US" dirty="0"/>
            </a:lvl5pPr>
          </a:lstStyle>
          <a:p>
            <a:pPr lvl="0">
              <a:lnSpc>
                <a:spcPct val="130000"/>
              </a:lnSpc>
            </a:pPr>
            <a:r>
              <a:rPr lang="en-US"/>
              <a:t>Click to edit Master text styles</a:t>
            </a:r>
          </a:p>
          <a:p>
            <a:pPr lvl="1">
              <a:lnSpc>
                <a:spcPct val="130000"/>
              </a:lnSpc>
            </a:pPr>
            <a:r>
              <a:rPr lang="en-US"/>
              <a:t>Second level</a:t>
            </a:r>
          </a:p>
          <a:p>
            <a:pPr lvl="2">
              <a:lnSpc>
                <a:spcPct val="130000"/>
              </a:lnSpc>
            </a:pPr>
            <a:r>
              <a:rPr lang="en-US"/>
              <a:t>Third level</a:t>
            </a:r>
          </a:p>
          <a:p>
            <a:pPr lvl="3">
              <a:lnSpc>
                <a:spcPct val="130000"/>
              </a:lnSpc>
            </a:pPr>
            <a:r>
              <a:rPr lang="en-US"/>
              <a:t>Fourth level</a:t>
            </a:r>
          </a:p>
          <a:p>
            <a:pPr lvl="4">
              <a:lnSpc>
                <a:spcPct val="130000"/>
              </a:lnSpc>
            </a:pPr>
            <a:r>
              <a:rPr lang="en-US"/>
              <a:t>Fifth level</a:t>
            </a:r>
          </a:p>
        </p:txBody>
      </p:sp>
      <p:sp>
        <p:nvSpPr>
          <p:cNvPr id="11" name="Footer Placeholder 10">
            <a:extLst>
              <a:ext uri="{FF2B5EF4-FFF2-40B4-BE49-F238E27FC236}">
                <a16:creationId xmlns:a16="http://schemas.microsoft.com/office/drawing/2014/main" id="{580D44E4-BAE9-45B9-6C67-A2C19D45908B}"/>
              </a:ext>
            </a:extLst>
          </p:cNvPr>
          <p:cNvSpPr>
            <a:spLocks noGrp="1"/>
          </p:cNvSpPr>
          <p:nvPr>
            <p:ph type="ftr" sz="quarter" idx="15"/>
          </p:nvPr>
        </p:nvSpPr>
        <p:spPr>
          <a:xfrm rot="5400000">
            <a:off x="10469880" y="1609344"/>
            <a:ext cx="2670048" cy="365760"/>
          </a:xfrm>
          <a:prstGeom prst="rect">
            <a:avLst/>
          </a:prstGeom>
        </p:spPr>
        <p:txBody>
          <a:bodyPr/>
          <a:lstStyle/>
          <a:p>
            <a:pPr algn="r"/>
            <a:r>
              <a:rPr lang="en-US"/>
              <a:t>Sample Footer Text</a:t>
            </a:r>
          </a:p>
        </p:txBody>
      </p:sp>
      <p:sp>
        <p:nvSpPr>
          <p:cNvPr id="12" name="Slide Number Placeholder 11">
            <a:extLst>
              <a:ext uri="{FF2B5EF4-FFF2-40B4-BE49-F238E27FC236}">
                <a16:creationId xmlns:a16="http://schemas.microsoft.com/office/drawing/2014/main" id="{A76D5F1B-44E3-F258-DAEF-5F05DA2DC80D}"/>
              </a:ext>
            </a:extLst>
          </p:cNvPr>
          <p:cNvSpPr>
            <a:spLocks noGrp="1"/>
          </p:cNvSpPr>
          <p:nvPr>
            <p:ph type="sldNum" sz="quarter" idx="16"/>
          </p:nvPr>
        </p:nvSpPr>
        <p:spPr>
          <a:xfrm>
            <a:off x="11494008" y="3218688"/>
            <a:ext cx="630936" cy="429768"/>
          </a:xfrm>
          <a:prstGeom prst="rect">
            <a:avLst/>
          </a:prstGeom>
        </p:spPr>
        <p:txBody>
          <a:bodyPr/>
          <a:lstStyle/>
          <a:p>
            <a:pPr algn="ctr"/>
            <a:fld id="{CC057153-B650-4DEB-B370-79DDCFDCE934}" type="slidenum">
              <a:rPr lang="en-US" smtClean="0"/>
              <a:pPr algn="ctr"/>
              <a:t>‹#›</a:t>
            </a:fld>
            <a:endParaRPr lang="en-US"/>
          </a:p>
        </p:txBody>
      </p:sp>
      <p:sp>
        <p:nvSpPr>
          <p:cNvPr id="10" name="Date Placeholder 9">
            <a:extLst>
              <a:ext uri="{FF2B5EF4-FFF2-40B4-BE49-F238E27FC236}">
                <a16:creationId xmlns:a16="http://schemas.microsoft.com/office/drawing/2014/main" id="{385486D6-8955-5E05-F3AA-A1190FAD74A9}"/>
              </a:ext>
            </a:extLst>
          </p:cNvPr>
          <p:cNvSpPr>
            <a:spLocks noGrp="1"/>
          </p:cNvSpPr>
          <p:nvPr>
            <p:ph type="dt" sz="half" idx="14"/>
          </p:nvPr>
        </p:nvSpPr>
        <p:spPr>
          <a:xfrm rot="5400000">
            <a:off x="10469880" y="4892040"/>
            <a:ext cx="2670048" cy="365760"/>
          </a:xfrm>
          <a:prstGeom prst="rect">
            <a:avLst/>
          </a:prstGeom>
        </p:spPr>
        <p:txBody>
          <a:bodyPr/>
          <a:lstStyle/>
          <a:p>
            <a:fld id="{F987B6F1-20E0-4730-B472-4F9747DD0066}" type="datetime4">
              <a:rPr lang="en-US" smtClean="0"/>
              <a:t>December 9, 2025</a:t>
            </a:fld>
            <a:endParaRPr lang="en-US"/>
          </a:p>
        </p:txBody>
      </p:sp>
    </p:spTree>
    <p:extLst>
      <p:ext uri="{BB962C8B-B14F-4D97-AF65-F5344CB8AC3E}">
        <p14:creationId xmlns:p14="http://schemas.microsoft.com/office/powerpoint/2010/main" val="3237531516"/>
      </p:ext>
    </p:extLst>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Agenda 2">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CD08455-64EF-6D3F-F544-C7CBF0D5756A}"/>
              </a:ext>
              <a:ext uri="{C183D7F6-B498-43B3-948B-1728B52AA6E4}">
                <adec:decorative xmlns:adec="http://schemas.microsoft.com/office/drawing/2017/decorative" val="1"/>
              </a:ext>
            </a:extLst>
          </p:cNvPr>
          <p:cNvSpPr/>
          <p:nvPr/>
        </p:nvSpPr>
        <p:spPr>
          <a:xfrm>
            <a:off x="1" y="0"/>
            <a:ext cx="6093256"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E4019F8-742E-9EEF-F591-C9666AC32AF1}"/>
              </a:ext>
            </a:extLst>
          </p:cNvPr>
          <p:cNvSpPr>
            <a:spLocks noGrp="1"/>
          </p:cNvSpPr>
          <p:nvPr>
            <p:ph type="title"/>
          </p:nvPr>
        </p:nvSpPr>
        <p:spPr>
          <a:xfrm>
            <a:off x="819302" y="2357324"/>
            <a:ext cx="4396436" cy="2143353"/>
          </a:xfrm>
          <a:prstGeom prst="rect">
            <a:avLst/>
          </a:prstGeom>
        </p:spPr>
        <p:txBody>
          <a:bodyPr anchor="ctr">
            <a:normAutofit/>
          </a:bodyPr>
          <a:lstStyle>
            <a:lvl1pPr algn="ctr">
              <a:lnSpc>
                <a:spcPct val="100000"/>
              </a:lnSpc>
              <a:defRPr sz="6000">
                <a:solidFill>
                  <a:schemeClr val="bg1"/>
                </a:solidFill>
              </a:defRPr>
            </a:lvl1pPr>
          </a:lstStyle>
          <a:p>
            <a:r>
              <a:rPr lang="en-US"/>
              <a:t>Click to edit Master title style</a:t>
            </a:r>
          </a:p>
        </p:txBody>
      </p:sp>
      <p:sp>
        <p:nvSpPr>
          <p:cNvPr id="7" name="Content Placeholder 6">
            <a:extLst>
              <a:ext uri="{FF2B5EF4-FFF2-40B4-BE49-F238E27FC236}">
                <a16:creationId xmlns:a16="http://schemas.microsoft.com/office/drawing/2014/main" id="{28C8B19A-6FC1-2B71-0BFB-9274CBF396B9}"/>
              </a:ext>
            </a:extLst>
          </p:cNvPr>
          <p:cNvSpPr>
            <a:spLocks noGrp="1"/>
          </p:cNvSpPr>
          <p:nvPr>
            <p:ph sz="quarter" idx="13"/>
          </p:nvPr>
        </p:nvSpPr>
        <p:spPr>
          <a:xfrm>
            <a:off x="6830568" y="608991"/>
            <a:ext cx="4325112" cy="5640019"/>
          </a:xfrm>
          <a:prstGeom prst="rect">
            <a:avLst/>
          </a:prstGeom>
        </p:spPr>
        <p:txBody>
          <a:bodyPr vert="horz" lIns="91440" tIns="45720" rIns="91440" bIns="45720" rtlCol="0" anchor="ctr">
            <a:normAutofit/>
          </a:bodyPr>
          <a:lstStyle>
            <a:lvl1pPr marL="342900" indent="-342900">
              <a:buFont typeface="+mj-lt"/>
              <a:buAutoNum type="arabicPeriod"/>
              <a:defRPr lang="en-US" dirty="0"/>
            </a:lvl1pPr>
            <a:lvl2pPr marL="571500" indent="-342900">
              <a:buFont typeface="+mj-lt"/>
              <a:buAutoNum type="alphaLcPeriod"/>
              <a:defRPr lang="en-US" dirty="0"/>
            </a:lvl2pPr>
            <a:lvl3pPr marL="800100" indent="-342900">
              <a:buFont typeface="+mj-lt"/>
              <a:buAutoNum type="romanLcPeriod"/>
              <a:defRPr lang="en-US" dirty="0"/>
            </a:lvl3pPr>
            <a:lvl4pPr marL="914400" indent="-228600">
              <a:buFont typeface="+mj-lt"/>
              <a:buAutoNum type="arabicParenR"/>
              <a:defRPr lang="en-US" dirty="0"/>
            </a:lvl4pPr>
            <a:lvl5pPr marL="1143000" indent="-228600">
              <a:buFont typeface="+mj-lt"/>
              <a:buAutoNum type="alphaLcParenR"/>
              <a:defRPr lang="en-US" dirty="0"/>
            </a:lvl5pPr>
          </a:lstStyle>
          <a:p>
            <a:pPr lvl="0">
              <a:lnSpc>
                <a:spcPct val="130000"/>
              </a:lnSpc>
            </a:pPr>
            <a:r>
              <a:rPr lang="en-US"/>
              <a:t>Click to edit Master text styles</a:t>
            </a:r>
          </a:p>
          <a:p>
            <a:pPr lvl="1">
              <a:lnSpc>
                <a:spcPct val="130000"/>
              </a:lnSpc>
            </a:pPr>
            <a:r>
              <a:rPr lang="en-US"/>
              <a:t>Second level</a:t>
            </a:r>
          </a:p>
          <a:p>
            <a:pPr lvl="2">
              <a:lnSpc>
                <a:spcPct val="130000"/>
              </a:lnSpc>
            </a:pPr>
            <a:r>
              <a:rPr lang="en-US"/>
              <a:t>Third level</a:t>
            </a:r>
          </a:p>
          <a:p>
            <a:pPr lvl="3">
              <a:lnSpc>
                <a:spcPct val="130000"/>
              </a:lnSpc>
            </a:pPr>
            <a:r>
              <a:rPr lang="en-US"/>
              <a:t>Fourth level</a:t>
            </a:r>
          </a:p>
          <a:p>
            <a:pPr lvl="4">
              <a:lnSpc>
                <a:spcPct val="130000"/>
              </a:lnSpc>
            </a:pPr>
            <a:r>
              <a:rPr lang="en-US"/>
              <a:t>Fifth level</a:t>
            </a:r>
          </a:p>
        </p:txBody>
      </p:sp>
      <p:sp>
        <p:nvSpPr>
          <p:cNvPr id="11" name="Footer Placeholder 10">
            <a:extLst>
              <a:ext uri="{FF2B5EF4-FFF2-40B4-BE49-F238E27FC236}">
                <a16:creationId xmlns:a16="http://schemas.microsoft.com/office/drawing/2014/main" id="{580D44E4-BAE9-45B9-6C67-A2C19D45908B}"/>
              </a:ext>
            </a:extLst>
          </p:cNvPr>
          <p:cNvSpPr>
            <a:spLocks noGrp="1"/>
          </p:cNvSpPr>
          <p:nvPr>
            <p:ph type="ftr" sz="quarter" idx="15"/>
          </p:nvPr>
        </p:nvSpPr>
        <p:spPr>
          <a:xfrm rot="5400000">
            <a:off x="10469880" y="1609344"/>
            <a:ext cx="2670048" cy="365760"/>
          </a:xfrm>
          <a:prstGeom prst="rect">
            <a:avLst/>
          </a:prstGeom>
        </p:spPr>
        <p:txBody>
          <a:bodyPr/>
          <a:lstStyle/>
          <a:p>
            <a:pPr algn="r"/>
            <a:r>
              <a:rPr lang="en-US"/>
              <a:t>Sample Footer Text</a:t>
            </a:r>
          </a:p>
        </p:txBody>
      </p:sp>
      <p:sp>
        <p:nvSpPr>
          <p:cNvPr id="12" name="Slide Number Placeholder 11">
            <a:extLst>
              <a:ext uri="{FF2B5EF4-FFF2-40B4-BE49-F238E27FC236}">
                <a16:creationId xmlns:a16="http://schemas.microsoft.com/office/drawing/2014/main" id="{A76D5F1B-44E3-F258-DAEF-5F05DA2DC80D}"/>
              </a:ext>
            </a:extLst>
          </p:cNvPr>
          <p:cNvSpPr>
            <a:spLocks noGrp="1"/>
          </p:cNvSpPr>
          <p:nvPr>
            <p:ph type="sldNum" sz="quarter" idx="16"/>
          </p:nvPr>
        </p:nvSpPr>
        <p:spPr>
          <a:xfrm>
            <a:off x="11494008" y="3218688"/>
            <a:ext cx="630936" cy="429768"/>
          </a:xfrm>
          <a:prstGeom prst="rect">
            <a:avLst/>
          </a:prstGeom>
        </p:spPr>
        <p:txBody>
          <a:bodyPr/>
          <a:lstStyle/>
          <a:p>
            <a:pPr algn="ctr"/>
            <a:fld id="{CC057153-B650-4DEB-B370-79DDCFDCE934}" type="slidenum">
              <a:rPr lang="en-US" smtClean="0"/>
              <a:pPr algn="ctr"/>
              <a:t>‹#›</a:t>
            </a:fld>
            <a:endParaRPr lang="en-US"/>
          </a:p>
        </p:txBody>
      </p:sp>
      <p:sp>
        <p:nvSpPr>
          <p:cNvPr id="10" name="Date Placeholder 9">
            <a:extLst>
              <a:ext uri="{FF2B5EF4-FFF2-40B4-BE49-F238E27FC236}">
                <a16:creationId xmlns:a16="http://schemas.microsoft.com/office/drawing/2014/main" id="{385486D6-8955-5E05-F3AA-A1190FAD74A9}"/>
              </a:ext>
            </a:extLst>
          </p:cNvPr>
          <p:cNvSpPr>
            <a:spLocks noGrp="1"/>
          </p:cNvSpPr>
          <p:nvPr>
            <p:ph type="dt" sz="half" idx="14"/>
          </p:nvPr>
        </p:nvSpPr>
        <p:spPr>
          <a:xfrm rot="5400000">
            <a:off x="10469880" y="4892040"/>
            <a:ext cx="2670048" cy="365760"/>
          </a:xfrm>
          <a:prstGeom prst="rect">
            <a:avLst/>
          </a:prstGeom>
        </p:spPr>
        <p:txBody>
          <a:bodyPr/>
          <a:lstStyle/>
          <a:p>
            <a:fld id="{F987B6F1-20E0-4730-B472-4F9747DD0066}" type="datetime4">
              <a:rPr lang="en-US" smtClean="0"/>
              <a:t>December 9, 2025</a:t>
            </a:fld>
            <a:endParaRPr lang="en-US"/>
          </a:p>
        </p:txBody>
      </p:sp>
    </p:spTree>
    <p:extLst>
      <p:ext uri="{BB962C8B-B14F-4D97-AF65-F5344CB8AC3E}">
        <p14:creationId xmlns:p14="http://schemas.microsoft.com/office/powerpoint/2010/main" val="1829505612"/>
      </p:ext>
    </p:extLst>
  </p:cSld>
  <p:clrMapOvr>
    <a:overrideClrMapping bg1="lt1" tx1="dk1" bg2="lt2" tx2="dk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Agenda Photo">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019F8-742E-9EEF-F591-C9666AC32AF1}"/>
              </a:ext>
            </a:extLst>
          </p:cNvPr>
          <p:cNvSpPr>
            <a:spLocks noGrp="1"/>
          </p:cNvSpPr>
          <p:nvPr>
            <p:ph type="title"/>
          </p:nvPr>
        </p:nvSpPr>
        <p:spPr>
          <a:xfrm>
            <a:off x="1200467" y="2320290"/>
            <a:ext cx="3691890" cy="2217420"/>
          </a:xfrm>
          <a:prstGeom prst="rect">
            <a:avLst/>
          </a:prstGeom>
        </p:spPr>
        <p:txBody>
          <a:bodyPr anchor="ctr">
            <a:normAutofit/>
          </a:bodyPr>
          <a:lstStyle>
            <a:lvl1pPr algn="ctr">
              <a:lnSpc>
                <a:spcPct val="100000"/>
              </a:lnSpc>
              <a:defRPr sz="4000">
                <a:solidFill>
                  <a:schemeClr val="bg1"/>
                </a:solidFill>
              </a:defRPr>
            </a:lvl1pPr>
          </a:lstStyle>
          <a:p>
            <a:r>
              <a:rPr lang="en-US"/>
              <a:t>Click to edit Master title style</a:t>
            </a:r>
          </a:p>
        </p:txBody>
      </p:sp>
      <p:sp>
        <p:nvSpPr>
          <p:cNvPr id="6" name="Picture Placeholder 5">
            <a:extLst>
              <a:ext uri="{FF2B5EF4-FFF2-40B4-BE49-F238E27FC236}">
                <a16:creationId xmlns:a16="http://schemas.microsoft.com/office/drawing/2014/main" id="{02FB81A4-D995-C460-96DC-F799CEACAB9A}"/>
              </a:ext>
            </a:extLst>
          </p:cNvPr>
          <p:cNvSpPr>
            <a:spLocks noGrp="1"/>
          </p:cNvSpPr>
          <p:nvPr>
            <p:ph type="pic" sz="quarter" idx="17"/>
          </p:nvPr>
        </p:nvSpPr>
        <p:spPr>
          <a:xfrm>
            <a:off x="0" y="0"/>
            <a:ext cx="6092825" cy="6858000"/>
          </a:xfrm>
          <a:custGeom>
            <a:avLst/>
            <a:gdLst>
              <a:gd name="connsiteX0" fmla="*/ 3046412 w 6092825"/>
              <a:gd name="connsiteY0" fmla="*/ 1298448 h 6858000"/>
              <a:gd name="connsiteX1" fmla="*/ 915860 w 6092825"/>
              <a:gd name="connsiteY1" fmla="*/ 3429000 h 6858000"/>
              <a:gd name="connsiteX2" fmla="*/ 3046412 w 6092825"/>
              <a:gd name="connsiteY2" fmla="*/ 5559552 h 6858000"/>
              <a:gd name="connsiteX3" fmla="*/ 5176964 w 6092825"/>
              <a:gd name="connsiteY3" fmla="*/ 3429000 h 6858000"/>
              <a:gd name="connsiteX4" fmla="*/ 3046412 w 6092825"/>
              <a:gd name="connsiteY4" fmla="*/ 1298448 h 6858000"/>
              <a:gd name="connsiteX5" fmla="*/ 0 w 6092825"/>
              <a:gd name="connsiteY5" fmla="*/ 0 h 6858000"/>
              <a:gd name="connsiteX6" fmla="*/ 6092825 w 6092825"/>
              <a:gd name="connsiteY6" fmla="*/ 0 h 6858000"/>
              <a:gd name="connsiteX7" fmla="*/ 6092825 w 6092825"/>
              <a:gd name="connsiteY7" fmla="*/ 6858000 h 6858000"/>
              <a:gd name="connsiteX8" fmla="*/ 0 w 6092825"/>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92825" h="6858000">
                <a:moveTo>
                  <a:pt x="3046412" y="1298448"/>
                </a:moveTo>
                <a:cubicBezTo>
                  <a:pt x="1869741" y="1298448"/>
                  <a:pt x="915860" y="2252329"/>
                  <a:pt x="915860" y="3429000"/>
                </a:cubicBezTo>
                <a:cubicBezTo>
                  <a:pt x="915860" y="4605671"/>
                  <a:pt x="1869741" y="5559552"/>
                  <a:pt x="3046412" y="5559552"/>
                </a:cubicBezTo>
                <a:cubicBezTo>
                  <a:pt x="4223083" y="5559552"/>
                  <a:pt x="5176964" y="4605671"/>
                  <a:pt x="5176964" y="3429000"/>
                </a:cubicBezTo>
                <a:cubicBezTo>
                  <a:pt x="5176964" y="2252329"/>
                  <a:pt x="4223083" y="1298448"/>
                  <a:pt x="3046412" y="1298448"/>
                </a:cubicBezTo>
                <a:close/>
                <a:moveTo>
                  <a:pt x="0" y="0"/>
                </a:moveTo>
                <a:lnTo>
                  <a:pt x="6092825" y="0"/>
                </a:lnTo>
                <a:lnTo>
                  <a:pt x="6092825" y="6858000"/>
                </a:lnTo>
                <a:lnTo>
                  <a:pt x="0" y="6858000"/>
                </a:lnTo>
                <a:close/>
              </a:path>
            </a:pathLst>
          </a:custGeom>
          <a:blipFill>
            <a:blip r:embed="rId2" cstate="screen">
              <a:alphaModFix amt="80000"/>
              <a:extLst>
                <a:ext uri="{28A0092B-C50C-407E-A947-70E740481C1C}">
                  <a14:useLocalDpi xmlns:a14="http://schemas.microsoft.com/office/drawing/2010/main"/>
                </a:ext>
              </a:extLst>
            </a:blip>
            <a:stretch>
              <a:fillRect/>
            </a:stretch>
          </a:blipFill>
        </p:spPr>
        <p:txBody>
          <a:bodyPr wrap="square">
            <a:noAutofit/>
          </a:bodyPr>
          <a:lstStyle>
            <a:lvl1pPr marL="0" indent="0">
              <a:buNone/>
              <a:defRPr>
                <a:solidFill>
                  <a:schemeClr val="bg1"/>
                </a:solidFill>
              </a:defRPr>
            </a:lvl1pPr>
          </a:lstStyle>
          <a:p>
            <a:r>
              <a:rPr lang="en-US"/>
              <a:t>Click icon to add picture</a:t>
            </a:r>
          </a:p>
        </p:txBody>
      </p:sp>
      <p:sp>
        <p:nvSpPr>
          <p:cNvPr id="7" name="Content Placeholder 6">
            <a:extLst>
              <a:ext uri="{FF2B5EF4-FFF2-40B4-BE49-F238E27FC236}">
                <a16:creationId xmlns:a16="http://schemas.microsoft.com/office/drawing/2014/main" id="{28C8B19A-6FC1-2B71-0BFB-9274CBF396B9}"/>
              </a:ext>
            </a:extLst>
          </p:cNvPr>
          <p:cNvSpPr>
            <a:spLocks noGrp="1"/>
          </p:cNvSpPr>
          <p:nvPr>
            <p:ph sz="quarter" idx="13"/>
          </p:nvPr>
        </p:nvSpPr>
        <p:spPr>
          <a:xfrm>
            <a:off x="6830568" y="608991"/>
            <a:ext cx="4427524" cy="5640019"/>
          </a:xfrm>
          <a:prstGeom prst="rect">
            <a:avLst/>
          </a:prstGeom>
        </p:spPr>
        <p:txBody>
          <a:bodyPr vert="horz" lIns="91440" tIns="45720" rIns="91440" bIns="45720" rtlCol="0" anchor="ctr">
            <a:normAutofit/>
          </a:bodyPr>
          <a:lstStyle>
            <a:lvl1pPr marL="342900" indent="-342900">
              <a:buFont typeface="+mj-lt"/>
              <a:buAutoNum type="arabicPeriod"/>
              <a:defRPr lang="en-US" dirty="0">
                <a:solidFill>
                  <a:schemeClr val="bg1"/>
                </a:solidFill>
              </a:defRPr>
            </a:lvl1pPr>
            <a:lvl2pPr marL="571500" indent="-342900">
              <a:buFont typeface="+mj-lt"/>
              <a:buAutoNum type="alphaLcPeriod"/>
              <a:defRPr lang="en-US" dirty="0">
                <a:solidFill>
                  <a:schemeClr val="bg1"/>
                </a:solidFill>
              </a:defRPr>
            </a:lvl2pPr>
            <a:lvl3pPr marL="800100" indent="-342900">
              <a:buFont typeface="+mj-lt"/>
              <a:buAutoNum type="romanLcPeriod"/>
              <a:defRPr lang="en-US" dirty="0">
                <a:solidFill>
                  <a:schemeClr val="bg1"/>
                </a:solidFill>
              </a:defRPr>
            </a:lvl3pPr>
            <a:lvl4pPr marL="914400" indent="-228600">
              <a:buFont typeface="+mj-lt"/>
              <a:buAutoNum type="arabicParenR"/>
              <a:defRPr lang="en-US" dirty="0">
                <a:solidFill>
                  <a:schemeClr val="bg1"/>
                </a:solidFill>
              </a:defRPr>
            </a:lvl4pPr>
            <a:lvl5pPr marL="1143000" indent="-228600">
              <a:buFont typeface="+mj-lt"/>
              <a:buAutoNum type="alphaLcParenR"/>
              <a:defRPr lang="en-US" dirty="0">
                <a:solidFill>
                  <a:schemeClr val="bg1"/>
                </a:solidFill>
              </a:defRPr>
            </a:lvl5pPr>
          </a:lstStyle>
          <a:p>
            <a:pPr lvl="0">
              <a:lnSpc>
                <a:spcPct val="130000"/>
              </a:lnSpc>
            </a:pPr>
            <a:r>
              <a:rPr lang="en-US"/>
              <a:t>Click to edit Master text styles</a:t>
            </a:r>
          </a:p>
          <a:p>
            <a:pPr lvl="1">
              <a:lnSpc>
                <a:spcPct val="130000"/>
              </a:lnSpc>
            </a:pPr>
            <a:r>
              <a:rPr lang="en-US"/>
              <a:t>Second level</a:t>
            </a:r>
          </a:p>
          <a:p>
            <a:pPr lvl="2">
              <a:lnSpc>
                <a:spcPct val="130000"/>
              </a:lnSpc>
            </a:pPr>
            <a:r>
              <a:rPr lang="en-US"/>
              <a:t>Third level</a:t>
            </a:r>
          </a:p>
          <a:p>
            <a:pPr lvl="3">
              <a:lnSpc>
                <a:spcPct val="130000"/>
              </a:lnSpc>
            </a:pPr>
            <a:r>
              <a:rPr lang="en-US"/>
              <a:t>Fourth level</a:t>
            </a:r>
          </a:p>
          <a:p>
            <a:pPr lvl="4">
              <a:lnSpc>
                <a:spcPct val="130000"/>
              </a:lnSpc>
            </a:pPr>
            <a:r>
              <a:rPr lang="en-US"/>
              <a:t>Fifth level</a:t>
            </a:r>
          </a:p>
        </p:txBody>
      </p:sp>
      <p:sp>
        <p:nvSpPr>
          <p:cNvPr id="11" name="Footer Placeholder 10">
            <a:extLst>
              <a:ext uri="{FF2B5EF4-FFF2-40B4-BE49-F238E27FC236}">
                <a16:creationId xmlns:a16="http://schemas.microsoft.com/office/drawing/2014/main" id="{580D44E4-BAE9-45B9-6C67-A2C19D45908B}"/>
              </a:ext>
            </a:extLst>
          </p:cNvPr>
          <p:cNvSpPr>
            <a:spLocks noGrp="1"/>
          </p:cNvSpPr>
          <p:nvPr>
            <p:ph type="ftr" sz="quarter" idx="15"/>
          </p:nvPr>
        </p:nvSpPr>
        <p:spPr>
          <a:xfrm rot="5400000">
            <a:off x="10469880" y="1609344"/>
            <a:ext cx="2670048" cy="365760"/>
          </a:xfrm>
          <a:prstGeom prst="rect">
            <a:avLst/>
          </a:prstGeom>
        </p:spPr>
        <p:txBody>
          <a:bodyPr/>
          <a:lstStyle>
            <a:lvl1pPr>
              <a:defRPr>
                <a:solidFill>
                  <a:schemeClr val="bg1"/>
                </a:solidFill>
              </a:defRPr>
            </a:lvl1pPr>
          </a:lstStyle>
          <a:p>
            <a:r>
              <a:rPr lang="en-US"/>
              <a:t>Sample Footer Text</a:t>
            </a:r>
          </a:p>
        </p:txBody>
      </p:sp>
      <p:sp>
        <p:nvSpPr>
          <p:cNvPr id="12" name="Slide Number Placeholder 11">
            <a:extLst>
              <a:ext uri="{FF2B5EF4-FFF2-40B4-BE49-F238E27FC236}">
                <a16:creationId xmlns:a16="http://schemas.microsoft.com/office/drawing/2014/main" id="{A76D5F1B-44E3-F258-DAEF-5F05DA2DC80D}"/>
              </a:ext>
            </a:extLst>
          </p:cNvPr>
          <p:cNvSpPr>
            <a:spLocks noGrp="1"/>
          </p:cNvSpPr>
          <p:nvPr>
            <p:ph type="sldNum" sz="quarter" idx="16"/>
          </p:nvPr>
        </p:nvSpPr>
        <p:spPr>
          <a:xfrm>
            <a:off x="11494008" y="3218688"/>
            <a:ext cx="630936" cy="429768"/>
          </a:xfrm>
          <a:prstGeom prst="rect">
            <a:avLst/>
          </a:prstGeom>
        </p:spPr>
        <p:txBody>
          <a:bodyPr/>
          <a:lstStyle>
            <a:lvl1pPr>
              <a:defRPr>
                <a:solidFill>
                  <a:schemeClr val="bg1"/>
                </a:solidFill>
              </a:defRPr>
            </a:lvl1pPr>
          </a:lstStyle>
          <a:p>
            <a:fld id="{CC057153-B650-4DEB-B370-79DDCFDCE934}" type="slidenum">
              <a:rPr lang="en-US" smtClean="0"/>
              <a:pPr/>
              <a:t>‹#›</a:t>
            </a:fld>
            <a:endParaRPr lang="en-US"/>
          </a:p>
        </p:txBody>
      </p:sp>
      <p:sp>
        <p:nvSpPr>
          <p:cNvPr id="10" name="Date Placeholder 9">
            <a:extLst>
              <a:ext uri="{FF2B5EF4-FFF2-40B4-BE49-F238E27FC236}">
                <a16:creationId xmlns:a16="http://schemas.microsoft.com/office/drawing/2014/main" id="{385486D6-8955-5E05-F3AA-A1190FAD74A9}"/>
              </a:ext>
            </a:extLst>
          </p:cNvPr>
          <p:cNvSpPr>
            <a:spLocks noGrp="1"/>
          </p:cNvSpPr>
          <p:nvPr>
            <p:ph type="dt" sz="half" idx="14"/>
          </p:nvPr>
        </p:nvSpPr>
        <p:spPr>
          <a:xfrm rot="5400000">
            <a:off x="10469880" y="4892040"/>
            <a:ext cx="2670048" cy="365760"/>
          </a:xfrm>
          <a:prstGeom prst="rect">
            <a:avLst/>
          </a:prstGeom>
        </p:spPr>
        <p:txBody>
          <a:bodyPr/>
          <a:lstStyle>
            <a:lvl1pPr>
              <a:defRPr>
                <a:solidFill>
                  <a:schemeClr val="bg1"/>
                </a:solidFill>
              </a:defRPr>
            </a:lvl1pPr>
          </a:lstStyle>
          <a:p>
            <a:fld id="{F987B6F1-20E0-4730-B472-4F9747DD0066}" type="datetime4">
              <a:rPr lang="en-US" smtClean="0"/>
              <a:pPr/>
              <a:t>December 9, 2025</a:t>
            </a:fld>
            <a:endParaRPr lang="en-US"/>
          </a:p>
        </p:txBody>
      </p:sp>
    </p:spTree>
    <p:extLst>
      <p:ext uri="{BB962C8B-B14F-4D97-AF65-F5344CB8AC3E}">
        <p14:creationId xmlns:p14="http://schemas.microsoft.com/office/powerpoint/2010/main" val="2609028706"/>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1 (Max)">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137159" y="151598"/>
            <a:ext cx="11924209" cy="528186"/>
          </a:xfrm>
          <a:prstGeom prst="rect">
            <a:avLst/>
          </a:prstGeom>
        </p:spPr>
        <p:txBody>
          <a:bodyPr anchor="ctr">
            <a:normAutofit/>
          </a:bodyPr>
          <a:lstStyle>
            <a:lvl1pPr>
              <a:lnSpc>
                <a:spcPct val="120000"/>
              </a:lnSpc>
              <a:defRPr sz="2400"/>
            </a:lvl1pPr>
          </a:lstStyle>
          <a:p>
            <a:r>
              <a:rPr lang="en-US"/>
              <a:t>Click to edit Master title style</a:t>
            </a:r>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a:xfrm>
            <a:off x="137159" y="776036"/>
            <a:ext cx="11924209" cy="5676965"/>
          </a:xfrm>
          <a:prstGeom prst="rect">
            <a:avLst/>
          </a:prstGeo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lnSpc>
                <a:spcPct val="130000"/>
              </a:lnSpc>
            </a:pPr>
            <a:r>
              <a:rPr lang="en-US"/>
              <a:t>Click to edit Master text styles</a:t>
            </a:r>
          </a:p>
          <a:p>
            <a:pPr lvl="1">
              <a:lnSpc>
                <a:spcPct val="130000"/>
              </a:lnSpc>
            </a:pPr>
            <a:r>
              <a:rPr lang="en-US"/>
              <a:t>Second level</a:t>
            </a:r>
          </a:p>
          <a:p>
            <a:pPr lvl="2">
              <a:lnSpc>
                <a:spcPct val="130000"/>
              </a:lnSpc>
            </a:pPr>
            <a:r>
              <a:rPr lang="en-US"/>
              <a:t>Third level</a:t>
            </a:r>
          </a:p>
          <a:p>
            <a:pPr lvl="3">
              <a:lnSpc>
                <a:spcPct val="130000"/>
              </a:lnSpc>
            </a:pPr>
            <a:r>
              <a:rPr lang="en-US"/>
              <a:t>Fourth level</a:t>
            </a:r>
          </a:p>
          <a:p>
            <a:pPr lvl="4">
              <a:lnSpc>
                <a:spcPct val="130000"/>
              </a:lnSpc>
            </a:pPr>
            <a:r>
              <a:rPr lang="en-US"/>
              <a:t>Fifth level</a:t>
            </a:r>
          </a:p>
        </p:txBody>
      </p:sp>
      <p:sp>
        <p:nvSpPr>
          <p:cNvPr id="6" name="Footer Placeholder 5">
            <a:extLst>
              <a:ext uri="{FF2B5EF4-FFF2-40B4-BE49-F238E27FC236}">
                <a16:creationId xmlns:a16="http://schemas.microsoft.com/office/drawing/2014/main" id="{1E4982EE-7EF5-2FCA-4FED-13EAB746A4C0}"/>
              </a:ext>
            </a:extLst>
          </p:cNvPr>
          <p:cNvSpPr>
            <a:spLocks noGrp="1"/>
          </p:cNvSpPr>
          <p:nvPr>
            <p:ph type="ftr" sz="quarter" idx="11"/>
          </p:nvPr>
        </p:nvSpPr>
        <p:spPr>
          <a:xfrm>
            <a:off x="137160" y="6492240"/>
            <a:ext cx="3657600" cy="365125"/>
          </a:xfrm>
        </p:spPr>
        <p:txBody>
          <a:bodyPr/>
          <a:lstStyle>
            <a:lvl1pPr algn="l">
              <a:defRPr/>
            </a:lvl1pPr>
          </a:lstStyle>
          <a:p>
            <a:r>
              <a:rPr lang="en-US"/>
              <a:t>Sample Footer Text</a:t>
            </a:r>
          </a:p>
        </p:txBody>
      </p:sp>
      <p:sp>
        <p:nvSpPr>
          <p:cNvPr id="10" name="Slide Number Placeholder 9">
            <a:extLst>
              <a:ext uri="{FF2B5EF4-FFF2-40B4-BE49-F238E27FC236}">
                <a16:creationId xmlns:a16="http://schemas.microsoft.com/office/drawing/2014/main" id="{D0E446A1-A859-B438-0A68-770468ED9846}"/>
              </a:ext>
            </a:extLst>
          </p:cNvPr>
          <p:cNvSpPr>
            <a:spLocks noGrp="1"/>
          </p:cNvSpPr>
          <p:nvPr>
            <p:ph type="sldNum" sz="quarter" idx="12"/>
          </p:nvPr>
        </p:nvSpPr>
        <p:spPr>
          <a:xfrm>
            <a:off x="5779008" y="6455664"/>
            <a:ext cx="630936" cy="429768"/>
          </a:xfrm>
        </p:spPr>
        <p:txBody>
          <a:bodyPr/>
          <a:lstStyle/>
          <a:p>
            <a:pPr algn="ctr"/>
            <a:fld id="{CC057153-B650-4DEB-B370-79DDCFDCE934}" type="slidenum">
              <a:rPr lang="en-US" smtClean="0"/>
              <a:pPr algn="ctr"/>
              <a:t>‹#›</a:t>
            </a:fld>
            <a:endParaRPr lang="en-US"/>
          </a:p>
        </p:txBody>
      </p:sp>
      <p:sp>
        <p:nvSpPr>
          <p:cNvPr id="5" name="Date Placeholder 4">
            <a:extLst>
              <a:ext uri="{FF2B5EF4-FFF2-40B4-BE49-F238E27FC236}">
                <a16:creationId xmlns:a16="http://schemas.microsoft.com/office/drawing/2014/main" id="{29BFEF04-4D1E-3014-0055-82DE245039DE}"/>
              </a:ext>
            </a:extLst>
          </p:cNvPr>
          <p:cNvSpPr>
            <a:spLocks noGrp="1"/>
          </p:cNvSpPr>
          <p:nvPr>
            <p:ph type="dt" sz="half" idx="10"/>
          </p:nvPr>
        </p:nvSpPr>
        <p:spPr>
          <a:xfrm>
            <a:off x="8394192" y="6483096"/>
            <a:ext cx="3657600" cy="365125"/>
          </a:xfrm>
        </p:spPr>
        <p:txBody>
          <a:bodyPr/>
          <a:lstStyle>
            <a:lvl1pPr algn="r">
              <a:defRPr/>
            </a:lvl1pPr>
          </a:lstStyle>
          <a:p>
            <a:fld id="{3968F040-9A2D-487C-9838-D433833E9BE2}" type="datetime4">
              <a:rPr lang="en-US" smtClean="0"/>
              <a:t>December 9, 2025</a:t>
            </a:fld>
            <a:endParaRPr lang="en-US"/>
          </a:p>
        </p:txBody>
      </p:sp>
    </p:spTree>
    <p:extLst>
      <p:ext uri="{BB962C8B-B14F-4D97-AF65-F5344CB8AC3E}">
        <p14:creationId xmlns:p14="http://schemas.microsoft.com/office/powerpoint/2010/main" val="40152786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ontent Only (Max)">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841248" y="-1325880"/>
            <a:ext cx="10515600" cy="1325880"/>
          </a:xfrm>
          <a:prstGeom prst="rect">
            <a:avLst/>
          </a:prstGeom>
        </p:spPr>
        <p:txBody>
          <a:bodyPr anchor="b">
            <a:normAutofit/>
          </a:bodyPr>
          <a:lstStyle>
            <a:lvl1pPr>
              <a:lnSpc>
                <a:spcPct val="120000"/>
              </a:lnSpc>
              <a:defRPr sz="2400"/>
            </a:lvl1pPr>
          </a:lstStyle>
          <a:p>
            <a:r>
              <a:rPr lang="en-US"/>
              <a:t>Click to edit Master title style</a:t>
            </a:r>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a:xfrm>
            <a:off x="137159" y="329450"/>
            <a:ext cx="11924209" cy="6199100"/>
          </a:xfrm>
          <a:prstGeom prst="rect">
            <a:avLst/>
          </a:prstGeom>
        </p:spPr>
        <p:txBody>
          <a:bodyPr vert="horz" lIns="91440" tIns="45720" rIns="91440" bIns="45720" rtlCol="0">
            <a:normAutofit/>
          </a:bodyPr>
          <a:lstStyle>
            <a:lvl1pPr>
              <a:defRPr lang="en-US"/>
            </a:lvl1pPr>
            <a:lvl2pPr>
              <a:defRPr lang="en-US"/>
            </a:lvl2pPr>
            <a:lvl3pPr>
              <a:defRPr lang="en-US"/>
            </a:lvl3pPr>
            <a:lvl4pPr>
              <a:defRPr lang="en-US"/>
            </a:lvl4pPr>
            <a:lvl5pPr>
              <a:defRPr lang="en-US"/>
            </a:lvl5pPr>
          </a:lstStyle>
          <a:p>
            <a:pPr lvl="0">
              <a:lnSpc>
                <a:spcPct val="130000"/>
              </a:lnSpc>
            </a:pPr>
            <a:r>
              <a:rPr lang="en-US"/>
              <a:t>Click to edit Master text styles</a:t>
            </a:r>
          </a:p>
          <a:p>
            <a:pPr lvl="1">
              <a:lnSpc>
                <a:spcPct val="130000"/>
              </a:lnSpc>
            </a:pPr>
            <a:r>
              <a:rPr lang="en-US"/>
              <a:t>Second level</a:t>
            </a:r>
          </a:p>
          <a:p>
            <a:pPr lvl="2">
              <a:lnSpc>
                <a:spcPct val="130000"/>
              </a:lnSpc>
            </a:pPr>
            <a:r>
              <a:rPr lang="en-US"/>
              <a:t>Third level</a:t>
            </a:r>
          </a:p>
          <a:p>
            <a:pPr lvl="3">
              <a:lnSpc>
                <a:spcPct val="130000"/>
              </a:lnSpc>
            </a:pPr>
            <a:r>
              <a:rPr lang="en-US"/>
              <a:t>Fourth level</a:t>
            </a:r>
          </a:p>
          <a:p>
            <a:pPr lvl="4">
              <a:lnSpc>
                <a:spcPct val="130000"/>
              </a:lnSpc>
            </a:pPr>
            <a:r>
              <a:rPr lang="en-US"/>
              <a:t>Fifth level</a:t>
            </a:r>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a:xfrm>
            <a:off x="137160" y="6492240"/>
            <a:ext cx="3657600" cy="365760"/>
          </a:xfrm>
          <a:prstGeom prst="rect">
            <a:avLst/>
          </a:prstGeom>
        </p:spPr>
        <p:txBody>
          <a:bodyPr/>
          <a:lstStyle>
            <a:lvl1pPr algn="l">
              <a:defRPr/>
            </a:lvl1pPr>
          </a:lstStyle>
          <a:p>
            <a:r>
              <a:rPr lang="en-US"/>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a:xfrm>
            <a:off x="5780532" y="6455664"/>
            <a:ext cx="630936" cy="429768"/>
          </a:xfrm>
          <a:prstGeom prst="rect">
            <a:avLst/>
          </a:prstGeom>
        </p:spPr>
        <p:txBody>
          <a:bodyPr/>
          <a:lstStyle>
            <a:lvl1pPr algn="ctr">
              <a:defRPr/>
            </a:lvl1pPr>
          </a:lstStyle>
          <a:p>
            <a:fld id="{CC057153-B650-4DEB-B370-79DDCFDCE934}" type="slidenum">
              <a:rPr lang="en-US" smtClean="0"/>
              <a:pPr/>
              <a:t>‹#›</a:t>
            </a:fld>
            <a:endParaRPr lang="en-US"/>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a:xfrm>
            <a:off x="8397240" y="6492240"/>
            <a:ext cx="3657600" cy="365760"/>
          </a:xfrm>
          <a:prstGeom prst="rect">
            <a:avLst/>
          </a:prstGeom>
        </p:spPr>
        <p:txBody>
          <a:bodyPr/>
          <a:lstStyle>
            <a:lvl1pPr algn="r">
              <a:defRPr/>
            </a:lvl1pPr>
          </a:lstStyle>
          <a:p>
            <a:fld id="{CF743D32-6A3E-4A64-8C79-B02CFF48A7E1}" type="datetime4">
              <a:rPr lang="en-US" smtClean="0"/>
              <a:t>December 9, 2025</a:t>
            </a:fld>
            <a:endParaRPr lang="en-US"/>
          </a:p>
        </p:txBody>
      </p:sp>
    </p:spTree>
    <p:extLst>
      <p:ext uri="{BB962C8B-B14F-4D97-AF65-F5344CB8AC3E}">
        <p14:creationId xmlns:p14="http://schemas.microsoft.com/office/powerpoint/2010/main" val="134072071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Title, Conten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548640" y="402336"/>
            <a:ext cx="10634472" cy="1088136"/>
          </a:xfrm>
          <a:prstGeom prst="rect">
            <a:avLst/>
          </a:prstGeom>
        </p:spPr>
        <p:txBody>
          <a:bodyPr anchor="ctr"/>
          <a:lstStyle>
            <a:lvl1pPr>
              <a:lnSpc>
                <a:spcPct val="120000"/>
              </a:lnSpc>
              <a:defRPr/>
            </a:lvl1pPr>
          </a:lstStyle>
          <a:p>
            <a:r>
              <a:rPr lang="en-US"/>
              <a:t>Click to edit Master title style</a:t>
            </a:r>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a:xfrm>
            <a:off x="544068" y="1771561"/>
            <a:ext cx="10639044" cy="4738237"/>
          </a:xfrm>
          <a:prstGeom prst="rect">
            <a:avLst/>
          </a:prstGeo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lnSpc>
                <a:spcPct val="130000"/>
              </a:lnSpc>
            </a:pPr>
            <a:r>
              <a:rPr lang="en-US"/>
              <a:t>Click to edit Master text styles</a:t>
            </a:r>
          </a:p>
          <a:p>
            <a:pPr lvl="1">
              <a:lnSpc>
                <a:spcPct val="130000"/>
              </a:lnSpc>
            </a:pPr>
            <a:r>
              <a:rPr lang="en-US"/>
              <a:t>Second level</a:t>
            </a:r>
          </a:p>
          <a:p>
            <a:pPr lvl="2">
              <a:lnSpc>
                <a:spcPct val="130000"/>
              </a:lnSpc>
            </a:pPr>
            <a:r>
              <a:rPr lang="en-US"/>
              <a:t>Third level</a:t>
            </a:r>
          </a:p>
          <a:p>
            <a:pPr lvl="3">
              <a:lnSpc>
                <a:spcPct val="130000"/>
              </a:lnSpc>
            </a:pPr>
            <a:r>
              <a:rPr lang="en-US"/>
              <a:t>Fourth level</a:t>
            </a:r>
          </a:p>
          <a:p>
            <a:pPr lvl="4">
              <a:lnSpc>
                <a:spcPct val="130000"/>
              </a:lnSpc>
            </a:pPr>
            <a:r>
              <a:rPr lang="en-US"/>
              <a:t>Fifth level</a:t>
            </a:r>
          </a:p>
        </p:txBody>
      </p:sp>
      <p:sp>
        <p:nvSpPr>
          <p:cNvPr id="9" name="Footer Placeholder 8">
            <a:extLst>
              <a:ext uri="{FF2B5EF4-FFF2-40B4-BE49-F238E27FC236}">
                <a16:creationId xmlns:a16="http://schemas.microsoft.com/office/drawing/2014/main" id="{1C13AFFC-4568-3E17-7C33-09B92BCA6D9E}"/>
              </a:ext>
            </a:extLst>
          </p:cNvPr>
          <p:cNvSpPr>
            <a:spLocks noGrp="1"/>
          </p:cNvSpPr>
          <p:nvPr>
            <p:ph type="ftr" sz="quarter" idx="11"/>
          </p:nvPr>
        </p:nvSpPr>
        <p:spPr>
          <a:xfrm rot="5400000">
            <a:off x="10469880" y="1609344"/>
            <a:ext cx="2670048" cy="365760"/>
          </a:xfrm>
          <a:prstGeom prst="rect">
            <a:avLst/>
          </a:prstGeom>
        </p:spPr>
        <p:txBody>
          <a:bodyPr/>
          <a:lstStyle/>
          <a:p>
            <a:pPr algn="r"/>
            <a:r>
              <a:rPr lang="en-US"/>
              <a:t>Sample Footer Text</a:t>
            </a:r>
          </a:p>
        </p:txBody>
      </p:sp>
      <p:sp>
        <p:nvSpPr>
          <p:cNvPr id="10" name="Slide Number Placeholder 9">
            <a:extLst>
              <a:ext uri="{FF2B5EF4-FFF2-40B4-BE49-F238E27FC236}">
                <a16:creationId xmlns:a16="http://schemas.microsoft.com/office/drawing/2014/main" id="{DDB5C042-810A-BFD3-4734-36B6D4034FEF}"/>
              </a:ext>
            </a:extLst>
          </p:cNvPr>
          <p:cNvSpPr>
            <a:spLocks noGrp="1"/>
          </p:cNvSpPr>
          <p:nvPr>
            <p:ph type="sldNum" sz="quarter" idx="12"/>
          </p:nvPr>
        </p:nvSpPr>
        <p:spPr>
          <a:xfrm>
            <a:off x="11494008" y="3218688"/>
            <a:ext cx="630936" cy="429768"/>
          </a:xfrm>
          <a:prstGeom prst="rect">
            <a:avLst/>
          </a:prstGeom>
        </p:spPr>
        <p:txBody>
          <a:bodyPr/>
          <a:lstStyle/>
          <a:p>
            <a:pPr algn="ctr"/>
            <a:fld id="{CC057153-B650-4DEB-B370-79DDCFDCE934}" type="slidenum">
              <a:rPr lang="en-US" smtClean="0"/>
              <a:pPr algn="ctr"/>
              <a:t>‹#›</a:t>
            </a:fld>
            <a:endParaRPr lang="en-US"/>
          </a:p>
        </p:txBody>
      </p:sp>
      <p:sp>
        <p:nvSpPr>
          <p:cNvPr id="8" name="Date Placeholder 7">
            <a:extLst>
              <a:ext uri="{FF2B5EF4-FFF2-40B4-BE49-F238E27FC236}">
                <a16:creationId xmlns:a16="http://schemas.microsoft.com/office/drawing/2014/main" id="{F6179C94-72AD-605C-3C39-C90A5F2E89D3}"/>
              </a:ext>
            </a:extLst>
          </p:cNvPr>
          <p:cNvSpPr>
            <a:spLocks noGrp="1"/>
          </p:cNvSpPr>
          <p:nvPr>
            <p:ph type="dt" sz="half" idx="10"/>
          </p:nvPr>
        </p:nvSpPr>
        <p:spPr>
          <a:xfrm rot="5400000">
            <a:off x="10469880" y="4892040"/>
            <a:ext cx="2670048" cy="365760"/>
          </a:xfrm>
          <a:prstGeom prst="rect">
            <a:avLst/>
          </a:prstGeom>
        </p:spPr>
        <p:txBody>
          <a:bodyPr/>
          <a:lstStyle/>
          <a:p>
            <a:fld id="{82A871AB-7ED5-4D4E-8A6F-E8F3178D2332}" type="datetime4">
              <a:rPr lang="en-US" smtClean="0"/>
              <a:t>December 9, 2025</a:t>
            </a:fld>
            <a:endParaRPr lang="en-US"/>
          </a:p>
        </p:txBody>
      </p:sp>
    </p:spTree>
    <p:extLst>
      <p:ext uri="{BB962C8B-B14F-4D97-AF65-F5344CB8AC3E}">
        <p14:creationId xmlns:p14="http://schemas.microsoft.com/office/powerpoint/2010/main" val="210065949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itle, Content 2">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754332BD-3B0A-AAC1-7FB3-E6D50A1D4E61}"/>
              </a:ext>
              <a:ext uri="{C183D7F6-B498-43B3-948B-1728B52AA6E4}">
                <adec:decorative xmlns:adec="http://schemas.microsoft.com/office/drawing/2017/decorative" val="1"/>
              </a:ext>
            </a:extLst>
          </p:cNvPr>
          <p:cNvCxnSpPr>
            <a:cxnSpLocks/>
          </p:cNvCxnSpPr>
          <p:nvPr/>
        </p:nvCxnSpPr>
        <p:spPr>
          <a:xfrm>
            <a:off x="5610422" y="3429000"/>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3044952" y="950976"/>
            <a:ext cx="6108192" cy="2039112"/>
          </a:xfrm>
          <a:prstGeom prst="rect">
            <a:avLst/>
          </a:prstGeom>
        </p:spPr>
        <p:txBody>
          <a:bodyPr anchor="b">
            <a:normAutofit/>
          </a:bodyPr>
          <a:lstStyle>
            <a:lvl1pPr algn="ctr">
              <a:lnSpc>
                <a:spcPct val="120000"/>
              </a:lnSpc>
              <a:defRPr sz="3600"/>
            </a:lvl1pPr>
          </a:lstStyle>
          <a:p>
            <a:r>
              <a:rPr lang="en-US"/>
              <a:t>Click to edit Master title style</a:t>
            </a:r>
          </a:p>
        </p:txBody>
      </p:sp>
      <p:sp>
        <p:nvSpPr>
          <p:cNvPr id="11" name="Content Placeholder 10">
            <a:extLst>
              <a:ext uri="{FF2B5EF4-FFF2-40B4-BE49-F238E27FC236}">
                <a16:creationId xmlns:a16="http://schemas.microsoft.com/office/drawing/2014/main" id="{A15E685B-79A8-DE9F-775F-AF1351EBAD5E}"/>
              </a:ext>
            </a:extLst>
          </p:cNvPr>
          <p:cNvSpPr>
            <a:spLocks noGrp="1"/>
          </p:cNvSpPr>
          <p:nvPr>
            <p:ph sz="quarter" idx="17"/>
          </p:nvPr>
        </p:nvSpPr>
        <p:spPr>
          <a:xfrm>
            <a:off x="3667125" y="3849688"/>
            <a:ext cx="4864100" cy="1719262"/>
          </a:xfrm>
          <a:prstGeom prst="rect">
            <a:avLst/>
          </a:prstGeom>
        </p:spPr>
        <p:txBody>
          <a:bodyPr/>
          <a:lstStyle>
            <a:lvl1pPr marL="0" indent="0" algn="ctr">
              <a:lnSpc>
                <a:spcPct val="130000"/>
              </a:lnSpc>
              <a:buNone/>
              <a:defRPr/>
            </a:lvl1pPr>
            <a:lvl2pPr marL="457200" indent="0" algn="ctr">
              <a:lnSpc>
                <a:spcPct val="130000"/>
              </a:lnSpc>
              <a:buNone/>
              <a:defRPr/>
            </a:lvl2pPr>
            <a:lvl3pPr marL="914400" indent="0" algn="ctr">
              <a:lnSpc>
                <a:spcPct val="130000"/>
              </a:lnSpc>
              <a:buNone/>
              <a:defRPr/>
            </a:lvl3pPr>
            <a:lvl4pPr marL="1371600" indent="0" algn="ctr">
              <a:lnSpc>
                <a:spcPct val="130000"/>
              </a:lnSpc>
              <a:buNone/>
              <a:defRPr/>
            </a:lvl4pPr>
            <a:lvl5pPr marL="1828800" indent="0" algn="ctr">
              <a:lnSpc>
                <a:spcPct val="130000"/>
              </a:lnSpc>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a:extLst>
              <a:ext uri="{FF2B5EF4-FFF2-40B4-BE49-F238E27FC236}">
                <a16:creationId xmlns:a16="http://schemas.microsoft.com/office/drawing/2014/main" id="{5EE581FC-7877-B0CE-121D-A868F22C5195}"/>
              </a:ext>
            </a:extLst>
          </p:cNvPr>
          <p:cNvSpPr>
            <a:spLocks noGrp="1"/>
          </p:cNvSpPr>
          <p:nvPr>
            <p:ph type="ftr" sz="quarter" idx="15"/>
          </p:nvPr>
        </p:nvSpPr>
        <p:spPr>
          <a:xfrm rot="5400000">
            <a:off x="10469880" y="1609344"/>
            <a:ext cx="2670048" cy="365760"/>
          </a:xfrm>
          <a:prstGeom prst="rect">
            <a:avLst/>
          </a:prstGeom>
        </p:spPr>
        <p:txBody>
          <a:bodyPr/>
          <a:lstStyle/>
          <a:p>
            <a:pPr algn="r"/>
            <a:r>
              <a:rPr lang="en-US"/>
              <a:t>Sample Footer Text</a:t>
            </a:r>
          </a:p>
        </p:txBody>
      </p:sp>
      <p:sp>
        <p:nvSpPr>
          <p:cNvPr id="9" name="Slide Number Placeholder 8">
            <a:extLst>
              <a:ext uri="{FF2B5EF4-FFF2-40B4-BE49-F238E27FC236}">
                <a16:creationId xmlns:a16="http://schemas.microsoft.com/office/drawing/2014/main" id="{E12274D3-BE15-58C3-8621-19800A18B961}"/>
              </a:ext>
            </a:extLst>
          </p:cNvPr>
          <p:cNvSpPr>
            <a:spLocks noGrp="1"/>
          </p:cNvSpPr>
          <p:nvPr>
            <p:ph type="sldNum" sz="quarter" idx="16"/>
          </p:nvPr>
        </p:nvSpPr>
        <p:spPr>
          <a:xfrm>
            <a:off x="11494008" y="3218688"/>
            <a:ext cx="630936" cy="429768"/>
          </a:xfrm>
          <a:prstGeom prst="rect">
            <a:avLst/>
          </a:prstGeom>
        </p:spPr>
        <p:txBody>
          <a:bodyPr/>
          <a:lstStyle/>
          <a:p>
            <a:pPr algn="ctr"/>
            <a:fld id="{8D252C1B-CBF0-4A4D-8F57-7FB989103249}" type="slidenum">
              <a:rPr lang="en-US" smtClean="0"/>
              <a:pPr algn="ctr"/>
              <a:t>‹#›</a:t>
            </a:fld>
            <a:endParaRPr lang="en-US"/>
          </a:p>
        </p:txBody>
      </p:sp>
      <p:sp>
        <p:nvSpPr>
          <p:cNvPr id="3" name="Date Placeholder 2">
            <a:extLst>
              <a:ext uri="{FF2B5EF4-FFF2-40B4-BE49-F238E27FC236}">
                <a16:creationId xmlns:a16="http://schemas.microsoft.com/office/drawing/2014/main" id="{E280F01D-414D-407C-1408-9645303C8BAC}"/>
              </a:ext>
            </a:extLst>
          </p:cNvPr>
          <p:cNvSpPr>
            <a:spLocks noGrp="1"/>
          </p:cNvSpPr>
          <p:nvPr>
            <p:ph type="dt" sz="half" idx="14"/>
          </p:nvPr>
        </p:nvSpPr>
        <p:spPr>
          <a:xfrm rot="5400000">
            <a:off x="10469880" y="4892040"/>
            <a:ext cx="2670048" cy="365760"/>
          </a:xfrm>
          <a:prstGeom prst="rect">
            <a:avLst/>
          </a:prstGeom>
        </p:spPr>
        <p:txBody>
          <a:bodyPr/>
          <a:lstStyle/>
          <a:p>
            <a:fld id="{05861B11-817A-478B-9F27-B7D56C03E9A1}" type="datetime4">
              <a:rPr lang="en-US" smtClean="0"/>
              <a:t>December 9, 2025</a:t>
            </a:fld>
            <a:endParaRPr lang="en-US"/>
          </a:p>
        </p:txBody>
      </p:sp>
    </p:spTree>
    <p:extLst>
      <p:ext uri="{BB962C8B-B14F-4D97-AF65-F5344CB8AC3E}">
        <p14:creationId xmlns:p14="http://schemas.microsoft.com/office/powerpoint/2010/main" val="1565620891"/>
      </p:ext>
    </p:extLst>
  </p:cSld>
  <p:clrMapOvr>
    <a:masterClrMapping/>
  </p:clrMapOvr>
  <p:hf hdr="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Content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1426464" y="1856232"/>
            <a:ext cx="3904488" cy="2176272"/>
          </a:xfrm>
          <a:prstGeom prst="rect">
            <a:avLst/>
          </a:prstGeom>
        </p:spPr>
        <p:txBody>
          <a:bodyPr anchor="t">
            <a:normAutofit/>
          </a:bodyPr>
          <a:lstStyle>
            <a:lvl1pPr algn="l">
              <a:lnSpc>
                <a:spcPct val="120000"/>
              </a:lnSpc>
              <a:defRPr sz="3200"/>
            </a:lvl1pPr>
          </a:lstStyle>
          <a:p>
            <a:r>
              <a:rPr lang="en-US"/>
              <a:t>Click to edit Master title style</a:t>
            </a:r>
          </a:p>
        </p:txBody>
      </p:sp>
      <p:sp>
        <p:nvSpPr>
          <p:cNvPr id="11" name="Content Placeholder 10">
            <a:extLst>
              <a:ext uri="{FF2B5EF4-FFF2-40B4-BE49-F238E27FC236}">
                <a16:creationId xmlns:a16="http://schemas.microsoft.com/office/drawing/2014/main" id="{A15E685B-79A8-DE9F-775F-AF1351EBAD5E}"/>
              </a:ext>
            </a:extLst>
          </p:cNvPr>
          <p:cNvSpPr>
            <a:spLocks noGrp="1"/>
          </p:cNvSpPr>
          <p:nvPr>
            <p:ph sz="quarter" idx="17"/>
          </p:nvPr>
        </p:nvSpPr>
        <p:spPr>
          <a:xfrm>
            <a:off x="6099048" y="1856232"/>
            <a:ext cx="4480560" cy="3822192"/>
          </a:xfrm>
          <a:prstGeom prst="rect">
            <a:avLst/>
          </a:prstGeom>
        </p:spPr>
        <p:txBody>
          <a:bodyPr vert="horz" lIns="91440" tIns="45720" rIns="91440" bIns="45720" rtlCol="0">
            <a:normAutofit/>
          </a:bodyPr>
          <a:lstStyle>
            <a:lvl1pPr>
              <a:defRPr lang="en-US"/>
            </a:lvl1pPr>
            <a:lvl2pPr>
              <a:defRPr lang="en-US"/>
            </a:lvl2pPr>
            <a:lvl3pPr>
              <a:defRPr lang="en-US"/>
            </a:lvl3pPr>
            <a:lvl4pPr>
              <a:defRPr lang="en-US"/>
            </a:lvl4pPr>
            <a:lvl5pPr>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a:extLst>
              <a:ext uri="{FF2B5EF4-FFF2-40B4-BE49-F238E27FC236}">
                <a16:creationId xmlns:a16="http://schemas.microsoft.com/office/drawing/2014/main" id="{5EE581FC-7877-B0CE-121D-A868F22C5195}"/>
              </a:ext>
            </a:extLst>
          </p:cNvPr>
          <p:cNvSpPr>
            <a:spLocks noGrp="1"/>
          </p:cNvSpPr>
          <p:nvPr>
            <p:ph type="ftr" sz="quarter" idx="15"/>
          </p:nvPr>
        </p:nvSpPr>
        <p:spPr>
          <a:xfrm rot="5400000">
            <a:off x="10469880" y="1609344"/>
            <a:ext cx="2670048" cy="365760"/>
          </a:xfrm>
          <a:prstGeom prst="rect">
            <a:avLst/>
          </a:prstGeom>
        </p:spPr>
        <p:txBody>
          <a:bodyPr/>
          <a:lstStyle/>
          <a:p>
            <a:pPr algn="r"/>
            <a:r>
              <a:rPr lang="en-US"/>
              <a:t>Sample Footer Text</a:t>
            </a:r>
          </a:p>
        </p:txBody>
      </p:sp>
      <p:sp>
        <p:nvSpPr>
          <p:cNvPr id="9" name="Slide Number Placeholder 8">
            <a:extLst>
              <a:ext uri="{FF2B5EF4-FFF2-40B4-BE49-F238E27FC236}">
                <a16:creationId xmlns:a16="http://schemas.microsoft.com/office/drawing/2014/main" id="{E12274D3-BE15-58C3-8621-19800A18B961}"/>
              </a:ext>
            </a:extLst>
          </p:cNvPr>
          <p:cNvSpPr>
            <a:spLocks noGrp="1"/>
          </p:cNvSpPr>
          <p:nvPr>
            <p:ph type="sldNum" sz="quarter" idx="16"/>
          </p:nvPr>
        </p:nvSpPr>
        <p:spPr>
          <a:xfrm>
            <a:off x="11494008" y="3218688"/>
            <a:ext cx="630936" cy="429768"/>
          </a:xfrm>
          <a:prstGeom prst="rect">
            <a:avLst/>
          </a:prstGeom>
        </p:spPr>
        <p:txBody>
          <a:bodyPr/>
          <a:lstStyle/>
          <a:p>
            <a:pPr algn="ctr"/>
            <a:fld id="{8D252C1B-CBF0-4A4D-8F57-7FB989103249}" type="slidenum">
              <a:rPr lang="en-US" smtClean="0"/>
              <a:pPr algn="ctr"/>
              <a:t>‹#›</a:t>
            </a:fld>
            <a:endParaRPr lang="en-US"/>
          </a:p>
        </p:txBody>
      </p:sp>
      <p:sp>
        <p:nvSpPr>
          <p:cNvPr id="3" name="Date Placeholder 2">
            <a:extLst>
              <a:ext uri="{FF2B5EF4-FFF2-40B4-BE49-F238E27FC236}">
                <a16:creationId xmlns:a16="http://schemas.microsoft.com/office/drawing/2014/main" id="{E280F01D-414D-407C-1408-9645303C8BAC}"/>
              </a:ext>
            </a:extLst>
          </p:cNvPr>
          <p:cNvSpPr>
            <a:spLocks noGrp="1"/>
          </p:cNvSpPr>
          <p:nvPr>
            <p:ph type="dt" sz="half" idx="14"/>
          </p:nvPr>
        </p:nvSpPr>
        <p:spPr>
          <a:xfrm rot="5400000">
            <a:off x="10469880" y="4892040"/>
            <a:ext cx="2670048" cy="365760"/>
          </a:xfrm>
          <a:prstGeom prst="rect">
            <a:avLst/>
          </a:prstGeom>
        </p:spPr>
        <p:txBody>
          <a:bodyPr/>
          <a:lstStyle/>
          <a:p>
            <a:fld id="{05861B11-817A-478B-9F27-B7D56C03E9A1}" type="datetime4">
              <a:rPr lang="en-US" smtClean="0"/>
              <a:t>December 9, 2025</a:t>
            </a:fld>
            <a:endParaRPr lang="en-US"/>
          </a:p>
        </p:txBody>
      </p:sp>
    </p:spTree>
    <p:extLst>
      <p:ext uri="{BB962C8B-B14F-4D97-AF65-F5344CB8AC3E}">
        <p14:creationId xmlns:p14="http://schemas.microsoft.com/office/powerpoint/2010/main" val="3019639421"/>
      </p:ext>
    </p:extLst>
  </p:cSld>
  <p:clrMapOvr>
    <a:masterClrMapping/>
  </p:clrMapOvr>
  <p:hf hdr="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2">
    <p:bg>
      <p:bgRef idx="1001">
        <a:schemeClr val="bg1"/>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C940CC8-5401-3EF9-398C-2A2492181116}"/>
              </a:ext>
              <a:ext uri="{C183D7F6-B498-43B3-948B-1728B52AA6E4}">
                <adec:decorative xmlns:adec="http://schemas.microsoft.com/office/drawing/2017/decorative" val="1"/>
              </a:ext>
            </a:extLst>
          </p:cNvPr>
          <p:cNvSpPr/>
          <p:nvPr/>
        </p:nvSpPr>
        <p:spPr>
          <a:xfrm>
            <a:off x="762000" y="762000"/>
            <a:ext cx="10668000" cy="5334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036142CE-648A-1FF7-D28A-1CDAA482192F}"/>
              </a:ext>
              <a:ext uri="{C183D7F6-B498-43B3-948B-1728B52AA6E4}">
                <adec:decorative xmlns:adec="http://schemas.microsoft.com/office/drawing/2017/decorative" val="1"/>
              </a:ext>
            </a:extLst>
          </p:cNvPr>
          <p:cNvCxnSpPr>
            <a:cxnSpLocks/>
          </p:cNvCxnSpPr>
          <p:nvPr/>
        </p:nvCxnSpPr>
        <p:spPr>
          <a:xfrm>
            <a:off x="5610423" y="3960586"/>
            <a:ext cx="971155" cy="0"/>
          </a:xfrm>
          <a:prstGeom prst="line">
            <a:avLst/>
          </a:prstGeom>
          <a:ln w="317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2286000" y="1746504"/>
            <a:ext cx="7616952" cy="1883664"/>
          </a:xfrm>
          <a:prstGeom prst="rect">
            <a:avLst/>
          </a:prstGeom>
        </p:spPr>
        <p:txBody>
          <a:bodyPr anchor="b">
            <a:normAutofit/>
          </a:bodyPr>
          <a:lstStyle>
            <a:lvl1pPr algn="ctr">
              <a:lnSpc>
                <a:spcPct val="120000"/>
              </a:lnSpc>
              <a:defRPr sz="280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2286000" y="4288536"/>
            <a:ext cx="7616952" cy="1042416"/>
          </a:xfrm>
          <a:prstGeom prst="rect">
            <a:avLst/>
          </a:prstGeom>
        </p:spPr>
        <p:txBody>
          <a:bodyPr anchor="t">
            <a:normAutofit/>
          </a:bodyPr>
          <a:lstStyle>
            <a:lvl1pPr marL="0" indent="0" algn="ctr">
              <a:buNone/>
              <a:defRPr sz="1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8" name="Footer Placeholder 7">
            <a:extLst>
              <a:ext uri="{FF2B5EF4-FFF2-40B4-BE49-F238E27FC236}">
                <a16:creationId xmlns:a16="http://schemas.microsoft.com/office/drawing/2014/main" id="{93384EBF-3E88-4A0B-FB51-6F3F98FA7426}"/>
              </a:ext>
            </a:extLst>
          </p:cNvPr>
          <p:cNvSpPr>
            <a:spLocks noGrp="1"/>
          </p:cNvSpPr>
          <p:nvPr>
            <p:ph type="ftr" sz="quarter" idx="11"/>
          </p:nvPr>
        </p:nvSpPr>
        <p:spPr>
          <a:xfrm rot="5400000">
            <a:off x="10469880" y="1609344"/>
            <a:ext cx="2670048" cy="365760"/>
          </a:xfrm>
          <a:prstGeom prst="rect">
            <a:avLst/>
          </a:prstGeom>
        </p:spPr>
        <p:txBody>
          <a:bodyPr/>
          <a:lstStyle/>
          <a:p>
            <a:pPr algn="r"/>
            <a:r>
              <a:rPr lang="en-US"/>
              <a:t>Sample Footer Text</a:t>
            </a:r>
          </a:p>
        </p:txBody>
      </p:sp>
      <p:sp>
        <p:nvSpPr>
          <p:cNvPr id="9" name="Slide Number Placeholder 8">
            <a:extLst>
              <a:ext uri="{FF2B5EF4-FFF2-40B4-BE49-F238E27FC236}">
                <a16:creationId xmlns:a16="http://schemas.microsoft.com/office/drawing/2014/main" id="{F9351BD1-E526-ACBD-4244-F9E89D083E69}"/>
              </a:ext>
            </a:extLst>
          </p:cNvPr>
          <p:cNvSpPr>
            <a:spLocks noGrp="1"/>
          </p:cNvSpPr>
          <p:nvPr>
            <p:ph type="sldNum" sz="quarter" idx="12"/>
          </p:nvPr>
        </p:nvSpPr>
        <p:spPr>
          <a:xfrm>
            <a:off x="11494008" y="3218688"/>
            <a:ext cx="630936" cy="429768"/>
          </a:xfrm>
          <a:prstGeom prst="rect">
            <a:avLst/>
          </a:prstGeom>
        </p:spPr>
        <p:txBody>
          <a:bodyPr/>
          <a:lstStyle/>
          <a:p>
            <a:pPr algn="ctr"/>
            <a:fld id="{CC057153-B650-4DEB-B370-79DDCFDCE934}" type="slidenum">
              <a:rPr lang="en-US" smtClean="0"/>
              <a:pPr algn="ctr"/>
              <a:t>‹#›</a:t>
            </a:fld>
            <a:endParaRPr lang="en-US"/>
          </a:p>
        </p:txBody>
      </p:sp>
      <p:sp>
        <p:nvSpPr>
          <p:cNvPr id="7" name="Date Placeholder 6">
            <a:extLst>
              <a:ext uri="{FF2B5EF4-FFF2-40B4-BE49-F238E27FC236}">
                <a16:creationId xmlns:a16="http://schemas.microsoft.com/office/drawing/2014/main" id="{D8F249E0-8120-4E46-8D3C-FFDE09A5C3F0}"/>
              </a:ext>
            </a:extLst>
          </p:cNvPr>
          <p:cNvSpPr>
            <a:spLocks noGrp="1"/>
          </p:cNvSpPr>
          <p:nvPr>
            <p:ph type="dt" sz="half" idx="10"/>
          </p:nvPr>
        </p:nvSpPr>
        <p:spPr>
          <a:xfrm rot="5400000">
            <a:off x="10469880" y="4892040"/>
            <a:ext cx="2670048" cy="365760"/>
          </a:xfrm>
          <a:prstGeom prst="rect">
            <a:avLst/>
          </a:prstGeom>
        </p:spPr>
        <p:txBody>
          <a:bodyPr/>
          <a:lstStyle/>
          <a:p>
            <a:fld id="{A2AE6C5D-24D6-447C-983C-8076C54F4633}" type="datetime4">
              <a:rPr lang="en-US" smtClean="0"/>
              <a:t>December 9, 2025</a:t>
            </a:fld>
            <a:endParaRPr lang="en-US"/>
          </a:p>
        </p:txBody>
      </p:sp>
    </p:spTree>
    <p:extLst>
      <p:ext uri="{BB962C8B-B14F-4D97-AF65-F5344CB8AC3E}">
        <p14:creationId xmlns:p14="http://schemas.microsoft.com/office/powerpoint/2010/main" val="1204230998"/>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le, Content 4">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382DE3D-8384-2ED9-7C71-665F47AAD429}"/>
              </a:ext>
              <a:ext uri="{C183D7F6-B498-43B3-948B-1728B52AA6E4}">
                <adec:decorative xmlns:adec="http://schemas.microsoft.com/office/drawing/2017/decorative" val="1"/>
              </a:ext>
            </a:extLst>
          </p:cNvPr>
          <p:cNvSpPr/>
          <p:nvPr/>
        </p:nvSpPr>
        <p:spPr>
          <a:xfrm>
            <a:off x="0" y="0"/>
            <a:ext cx="722376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818388" y="2002536"/>
            <a:ext cx="5586984" cy="2898648"/>
          </a:xfrm>
          <a:prstGeom prst="rect">
            <a:avLst/>
          </a:prstGeom>
        </p:spPr>
        <p:txBody>
          <a:bodyPr anchor="ctr">
            <a:normAutofit/>
          </a:bodyPr>
          <a:lstStyle>
            <a:lvl1pPr algn="ctr">
              <a:lnSpc>
                <a:spcPct val="120000"/>
              </a:lnSpc>
              <a:defRPr sz="2800">
                <a:solidFill>
                  <a:schemeClr val="bg1"/>
                </a:solidFill>
              </a:defRPr>
            </a:lvl1pPr>
          </a:lstStyle>
          <a:p>
            <a:r>
              <a:rPr lang="en-US"/>
              <a:t>Click to edit Master title style</a:t>
            </a:r>
          </a:p>
        </p:txBody>
      </p:sp>
      <p:sp>
        <p:nvSpPr>
          <p:cNvPr id="8" name="Content Placeholder 7">
            <a:extLst>
              <a:ext uri="{FF2B5EF4-FFF2-40B4-BE49-F238E27FC236}">
                <a16:creationId xmlns:a16="http://schemas.microsoft.com/office/drawing/2014/main" id="{D42D62A0-8127-CE86-0633-0D65E1E136F7}"/>
              </a:ext>
            </a:extLst>
          </p:cNvPr>
          <p:cNvSpPr>
            <a:spLocks noGrp="1"/>
          </p:cNvSpPr>
          <p:nvPr>
            <p:ph sz="quarter" idx="13"/>
          </p:nvPr>
        </p:nvSpPr>
        <p:spPr>
          <a:xfrm>
            <a:off x="7891272" y="758952"/>
            <a:ext cx="3200400" cy="5330952"/>
          </a:xfrm>
          <a:prstGeom prst="rect">
            <a:avLst/>
          </a:prstGeom>
        </p:spPr>
        <p:txBody>
          <a:bodyPr vert="horz" lIns="91440" tIns="45720" rIns="91440" bIns="45720" rtlCol="0" anchor="ctr">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Footer Placeholder 10">
            <a:extLst>
              <a:ext uri="{FF2B5EF4-FFF2-40B4-BE49-F238E27FC236}">
                <a16:creationId xmlns:a16="http://schemas.microsoft.com/office/drawing/2014/main" id="{FAA9F39B-6447-60F2-A02B-7241C415ABA1}"/>
              </a:ext>
            </a:extLst>
          </p:cNvPr>
          <p:cNvSpPr>
            <a:spLocks noGrp="1"/>
          </p:cNvSpPr>
          <p:nvPr>
            <p:ph type="ftr" sz="quarter" idx="15"/>
          </p:nvPr>
        </p:nvSpPr>
        <p:spPr>
          <a:xfrm rot="5400000">
            <a:off x="10469880" y="1609344"/>
            <a:ext cx="2670048" cy="365760"/>
          </a:xfrm>
          <a:prstGeom prst="rect">
            <a:avLst/>
          </a:prstGeom>
        </p:spPr>
        <p:txBody>
          <a:bodyPr/>
          <a:lstStyle/>
          <a:p>
            <a:pPr algn="r"/>
            <a:r>
              <a:rPr lang="en-US"/>
              <a:t>Sample Footer Text</a:t>
            </a:r>
          </a:p>
        </p:txBody>
      </p:sp>
      <p:sp>
        <p:nvSpPr>
          <p:cNvPr id="12" name="Slide Number Placeholder 11">
            <a:extLst>
              <a:ext uri="{FF2B5EF4-FFF2-40B4-BE49-F238E27FC236}">
                <a16:creationId xmlns:a16="http://schemas.microsoft.com/office/drawing/2014/main" id="{23154C80-9BCD-5911-3E82-CB97ECBB41E3}"/>
              </a:ext>
            </a:extLst>
          </p:cNvPr>
          <p:cNvSpPr>
            <a:spLocks noGrp="1"/>
          </p:cNvSpPr>
          <p:nvPr>
            <p:ph type="sldNum" sz="quarter" idx="16"/>
          </p:nvPr>
        </p:nvSpPr>
        <p:spPr>
          <a:xfrm>
            <a:off x="11494008" y="3218688"/>
            <a:ext cx="630936" cy="429768"/>
          </a:xfrm>
          <a:prstGeom prst="rect">
            <a:avLst/>
          </a:prstGeom>
        </p:spPr>
        <p:txBody>
          <a:bodyPr/>
          <a:lstStyle/>
          <a:p>
            <a:pPr algn="ctr"/>
            <a:fld id="{CC057153-B650-4DEB-B370-79DDCFDCE934}" type="slidenum">
              <a:rPr lang="en-US" smtClean="0"/>
              <a:pPr algn="ctr"/>
              <a:t>‹#›</a:t>
            </a:fld>
            <a:endParaRPr lang="en-US"/>
          </a:p>
        </p:txBody>
      </p:sp>
      <p:sp>
        <p:nvSpPr>
          <p:cNvPr id="10" name="Date Placeholder 9">
            <a:extLst>
              <a:ext uri="{FF2B5EF4-FFF2-40B4-BE49-F238E27FC236}">
                <a16:creationId xmlns:a16="http://schemas.microsoft.com/office/drawing/2014/main" id="{B16BA4B7-B6C7-185E-7431-9A13D584D752}"/>
              </a:ext>
            </a:extLst>
          </p:cNvPr>
          <p:cNvSpPr>
            <a:spLocks noGrp="1"/>
          </p:cNvSpPr>
          <p:nvPr>
            <p:ph type="dt" sz="half" idx="14"/>
          </p:nvPr>
        </p:nvSpPr>
        <p:spPr>
          <a:xfrm rot="5400000">
            <a:off x="10469880" y="4892040"/>
            <a:ext cx="2670048" cy="365760"/>
          </a:xfrm>
          <a:prstGeom prst="rect">
            <a:avLst/>
          </a:prstGeom>
        </p:spPr>
        <p:txBody>
          <a:bodyPr/>
          <a:lstStyle/>
          <a:p>
            <a:fld id="{22E6E2B2-89ED-4010-BF21-01AAF1B26176}" type="datetime4">
              <a:rPr lang="en-US" smtClean="0"/>
              <a:t>December 9, 2025</a:t>
            </a:fld>
            <a:endParaRPr lang="en-US"/>
          </a:p>
        </p:txBody>
      </p:sp>
    </p:spTree>
    <p:extLst>
      <p:ext uri="{BB962C8B-B14F-4D97-AF65-F5344CB8AC3E}">
        <p14:creationId xmlns:p14="http://schemas.microsoft.com/office/powerpoint/2010/main" val="367604072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Content 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548641" y="1344168"/>
            <a:ext cx="3986784" cy="3813048"/>
          </a:xfrm>
          <a:prstGeom prst="rect">
            <a:avLst/>
          </a:prstGeom>
        </p:spPr>
        <p:txBody>
          <a:bodyPr anchor="t">
            <a:normAutofit/>
          </a:bodyPr>
          <a:lstStyle>
            <a:lvl1pPr>
              <a:lnSpc>
                <a:spcPct val="120000"/>
              </a:lnSpc>
              <a:defRPr sz="2800"/>
            </a:lvl1pPr>
          </a:lstStyle>
          <a:p>
            <a:r>
              <a:rPr lang="en-US"/>
              <a:t>Click to edit Master title style</a:t>
            </a:r>
          </a:p>
        </p:txBody>
      </p:sp>
      <p:sp>
        <p:nvSpPr>
          <p:cNvPr id="8" name="Content Placeholder 7">
            <a:extLst>
              <a:ext uri="{FF2B5EF4-FFF2-40B4-BE49-F238E27FC236}">
                <a16:creationId xmlns:a16="http://schemas.microsoft.com/office/drawing/2014/main" id="{FFB4667A-FE47-8556-FD3A-55FDBA801D76}"/>
              </a:ext>
            </a:extLst>
          </p:cNvPr>
          <p:cNvSpPr>
            <a:spLocks noGrp="1"/>
          </p:cNvSpPr>
          <p:nvPr>
            <p:ph sz="quarter" idx="13"/>
          </p:nvPr>
        </p:nvSpPr>
        <p:spPr>
          <a:xfrm>
            <a:off x="5330952" y="1344168"/>
            <a:ext cx="5486400" cy="4581144"/>
          </a:xfrm>
          <a:prstGeom prst="rect">
            <a:avLst/>
          </a:prstGeo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lnSpc>
                <a:spcPct val="130000"/>
              </a:lnSpc>
            </a:pPr>
            <a:r>
              <a:rPr lang="en-US"/>
              <a:t>Click to edit Master text styles</a:t>
            </a:r>
          </a:p>
          <a:p>
            <a:pPr lvl="1">
              <a:lnSpc>
                <a:spcPct val="130000"/>
              </a:lnSpc>
            </a:pPr>
            <a:r>
              <a:rPr lang="en-US"/>
              <a:t>Second level</a:t>
            </a:r>
          </a:p>
          <a:p>
            <a:pPr lvl="2">
              <a:lnSpc>
                <a:spcPct val="130000"/>
              </a:lnSpc>
            </a:pPr>
            <a:r>
              <a:rPr lang="en-US"/>
              <a:t>Third level</a:t>
            </a:r>
          </a:p>
          <a:p>
            <a:pPr lvl="3">
              <a:lnSpc>
                <a:spcPct val="130000"/>
              </a:lnSpc>
            </a:pPr>
            <a:r>
              <a:rPr lang="en-US"/>
              <a:t>Fourth level</a:t>
            </a:r>
          </a:p>
          <a:p>
            <a:pPr lvl="4">
              <a:lnSpc>
                <a:spcPct val="130000"/>
              </a:lnSpc>
            </a:pPr>
            <a:r>
              <a:rPr lang="en-US"/>
              <a:t>Fifth level</a:t>
            </a:r>
          </a:p>
        </p:txBody>
      </p:sp>
      <p:sp>
        <p:nvSpPr>
          <p:cNvPr id="7" name="Footer Placeholder 6">
            <a:extLst>
              <a:ext uri="{FF2B5EF4-FFF2-40B4-BE49-F238E27FC236}">
                <a16:creationId xmlns:a16="http://schemas.microsoft.com/office/drawing/2014/main" id="{34BCAAF6-AC06-E7D8-D0C6-D9D520E07E69}"/>
              </a:ext>
            </a:extLst>
          </p:cNvPr>
          <p:cNvSpPr>
            <a:spLocks noGrp="1"/>
          </p:cNvSpPr>
          <p:nvPr>
            <p:ph type="ftr" sz="quarter" idx="15"/>
          </p:nvPr>
        </p:nvSpPr>
        <p:spPr>
          <a:xfrm rot="5400000">
            <a:off x="10469880" y="1609344"/>
            <a:ext cx="2670048" cy="365760"/>
          </a:xfrm>
          <a:prstGeom prst="rect">
            <a:avLst/>
          </a:prstGeom>
        </p:spPr>
        <p:txBody>
          <a:bodyPr/>
          <a:lstStyle/>
          <a:p>
            <a:pPr algn="r"/>
            <a:r>
              <a:rPr lang="en-US"/>
              <a:t>Sample Footer Text</a:t>
            </a:r>
          </a:p>
        </p:txBody>
      </p:sp>
      <p:sp>
        <p:nvSpPr>
          <p:cNvPr id="9" name="Slide Number Placeholder 8">
            <a:extLst>
              <a:ext uri="{FF2B5EF4-FFF2-40B4-BE49-F238E27FC236}">
                <a16:creationId xmlns:a16="http://schemas.microsoft.com/office/drawing/2014/main" id="{73D48925-A360-AD49-BC43-5262EA064BDC}"/>
              </a:ext>
            </a:extLst>
          </p:cNvPr>
          <p:cNvSpPr>
            <a:spLocks noGrp="1"/>
          </p:cNvSpPr>
          <p:nvPr>
            <p:ph type="sldNum" sz="quarter" idx="16"/>
          </p:nvPr>
        </p:nvSpPr>
        <p:spPr>
          <a:xfrm>
            <a:off x="11494008" y="3218688"/>
            <a:ext cx="630936" cy="429768"/>
          </a:xfrm>
          <a:prstGeom prst="rect">
            <a:avLst/>
          </a:prstGeom>
        </p:spPr>
        <p:txBody>
          <a:bodyPr/>
          <a:lstStyle/>
          <a:p>
            <a:pPr algn="ctr"/>
            <a:fld id="{CC057153-B650-4DEB-B370-79DDCFDCE934}" type="slidenum">
              <a:rPr lang="en-US" smtClean="0"/>
              <a:pPr algn="ctr"/>
              <a:t>‹#›</a:t>
            </a:fld>
            <a:endParaRPr lang="en-US"/>
          </a:p>
        </p:txBody>
      </p:sp>
      <p:sp>
        <p:nvSpPr>
          <p:cNvPr id="3" name="Date Placeholder 2">
            <a:extLst>
              <a:ext uri="{FF2B5EF4-FFF2-40B4-BE49-F238E27FC236}">
                <a16:creationId xmlns:a16="http://schemas.microsoft.com/office/drawing/2014/main" id="{78585171-F384-B8C1-2D82-898DAB291C88}"/>
              </a:ext>
            </a:extLst>
          </p:cNvPr>
          <p:cNvSpPr>
            <a:spLocks noGrp="1"/>
          </p:cNvSpPr>
          <p:nvPr>
            <p:ph type="dt" sz="half" idx="14"/>
          </p:nvPr>
        </p:nvSpPr>
        <p:spPr>
          <a:xfrm rot="5400000">
            <a:off x="10469880" y="4892040"/>
            <a:ext cx="2670048" cy="365760"/>
          </a:xfrm>
          <a:prstGeom prst="rect">
            <a:avLst/>
          </a:prstGeom>
        </p:spPr>
        <p:txBody>
          <a:bodyPr/>
          <a:lstStyle/>
          <a:p>
            <a:fld id="{8C1E04B3-6EFC-4A78-AA6A-60832F17CF00}" type="datetime4">
              <a:rPr lang="en-US" smtClean="0"/>
              <a:t>December 9, 2025</a:t>
            </a:fld>
            <a:endParaRPr lang="en-US"/>
          </a:p>
        </p:txBody>
      </p:sp>
    </p:spTree>
    <p:extLst>
      <p:ext uri="{BB962C8B-B14F-4D97-AF65-F5344CB8AC3E}">
        <p14:creationId xmlns:p14="http://schemas.microsoft.com/office/powerpoint/2010/main" val="236673752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Content 6">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4E3C4E9-3EF9-F1D7-9682-F8F8A212835E}"/>
              </a:ext>
              <a:ext uri="{C183D7F6-B498-43B3-948B-1728B52AA6E4}">
                <adec:decorative xmlns:adec="http://schemas.microsoft.com/office/drawing/2017/decorative" val="1"/>
              </a:ext>
            </a:extLst>
          </p:cNvPr>
          <p:cNvSpPr/>
          <p:nvPr/>
        </p:nvSpPr>
        <p:spPr>
          <a:xfrm>
            <a:off x="0" y="0"/>
            <a:ext cx="6096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6" name="Oval 5">
            <a:extLst>
              <a:ext uri="{FF2B5EF4-FFF2-40B4-BE49-F238E27FC236}">
                <a16:creationId xmlns:a16="http://schemas.microsoft.com/office/drawing/2014/main" id="{E6D9E92F-86F7-70EE-6794-AB1238672DBD}"/>
              </a:ext>
              <a:ext uri="{C183D7F6-B498-43B3-948B-1728B52AA6E4}">
                <adec:decorative xmlns:adec="http://schemas.microsoft.com/office/drawing/2017/decorative" val="1"/>
              </a:ext>
            </a:extLst>
          </p:cNvPr>
          <p:cNvSpPr/>
          <p:nvPr/>
        </p:nvSpPr>
        <p:spPr>
          <a:xfrm>
            <a:off x="733197" y="1113411"/>
            <a:ext cx="4629606" cy="462960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1042416" y="2286000"/>
            <a:ext cx="3968496" cy="2286000"/>
          </a:xfrm>
          <a:prstGeom prst="rect">
            <a:avLst/>
          </a:prstGeom>
        </p:spPr>
        <p:txBody>
          <a:bodyPr anchor="ctr">
            <a:normAutofit/>
          </a:bodyPr>
          <a:lstStyle>
            <a:lvl1pPr algn="ctr">
              <a:lnSpc>
                <a:spcPct val="120000"/>
              </a:lnSpc>
              <a:defRPr sz="2800"/>
            </a:lvl1pPr>
          </a:lstStyle>
          <a:p>
            <a:r>
              <a:rPr lang="en-US"/>
              <a:t>Click to edit Master title style</a:t>
            </a:r>
          </a:p>
        </p:txBody>
      </p:sp>
      <p:sp>
        <p:nvSpPr>
          <p:cNvPr id="8" name="Content Placeholder 7">
            <a:extLst>
              <a:ext uri="{FF2B5EF4-FFF2-40B4-BE49-F238E27FC236}">
                <a16:creationId xmlns:a16="http://schemas.microsoft.com/office/drawing/2014/main" id="{D42D62A0-8127-CE86-0633-0D65E1E136F7}"/>
              </a:ext>
            </a:extLst>
          </p:cNvPr>
          <p:cNvSpPr>
            <a:spLocks noGrp="1"/>
          </p:cNvSpPr>
          <p:nvPr>
            <p:ph sz="quarter" idx="13"/>
          </p:nvPr>
        </p:nvSpPr>
        <p:spPr>
          <a:xfrm>
            <a:off x="6830568" y="758952"/>
            <a:ext cx="4398264" cy="5330952"/>
          </a:xfrm>
          <a:prstGeom prst="rect">
            <a:avLst/>
          </a:prstGeom>
        </p:spPr>
        <p:txBody>
          <a:bodyPr vert="horz" lIns="91440" tIns="45720" rIns="91440" bIns="45720" rtlCol="0" anchor="ctr">
            <a:normAutofit/>
          </a:bodyPr>
          <a:lstStyle>
            <a:lvl1pPr>
              <a:defRPr lang="en-US" dirty="0"/>
            </a:lvl1pPr>
            <a:lvl2pPr>
              <a:defRPr lang="en-US" dirty="0"/>
            </a:lvl2pPr>
            <a:lvl3pPr>
              <a:defRPr lang="en-US" dirty="0"/>
            </a:lvl3pPr>
            <a:lvl4pPr>
              <a:defRPr lang="en-US" dirty="0"/>
            </a:lvl4pPr>
            <a:lvl5pPr>
              <a:defRPr lang="en-US" dirty="0"/>
            </a:lvl5pPr>
          </a:lstStyle>
          <a:p>
            <a:pPr lvl="0">
              <a:lnSpc>
                <a:spcPct val="130000"/>
              </a:lnSpc>
            </a:pPr>
            <a:r>
              <a:rPr lang="en-US"/>
              <a:t>Click to edit Master text styles</a:t>
            </a:r>
          </a:p>
          <a:p>
            <a:pPr lvl="1">
              <a:lnSpc>
                <a:spcPct val="130000"/>
              </a:lnSpc>
            </a:pPr>
            <a:r>
              <a:rPr lang="en-US"/>
              <a:t>Second level</a:t>
            </a:r>
          </a:p>
          <a:p>
            <a:pPr lvl="2">
              <a:lnSpc>
                <a:spcPct val="130000"/>
              </a:lnSpc>
            </a:pPr>
            <a:r>
              <a:rPr lang="en-US"/>
              <a:t>Third level</a:t>
            </a:r>
          </a:p>
          <a:p>
            <a:pPr lvl="3">
              <a:lnSpc>
                <a:spcPct val="130000"/>
              </a:lnSpc>
            </a:pPr>
            <a:r>
              <a:rPr lang="en-US"/>
              <a:t>Fourth level</a:t>
            </a:r>
          </a:p>
          <a:p>
            <a:pPr lvl="4">
              <a:lnSpc>
                <a:spcPct val="130000"/>
              </a:lnSpc>
            </a:pPr>
            <a:r>
              <a:rPr lang="en-US"/>
              <a:t>Fifth level</a:t>
            </a:r>
          </a:p>
        </p:txBody>
      </p:sp>
      <p:sp>
        <p:nvSpPr>
          <p:cNvPr id="14" name="Footer Placeholder 13">
            <a:extLst>
              <a:ext uri="{FF2B5EF4-FFF2-40B4-BE49-F238E27FC236}">
                <a16:creationId xmlns:a16="http://schemas.microsoft.com/office/drawing/2014/main" id="{6B6EFBAA-5DC1-29BB-5E7C-D3161CE848C9}"/>
              </a:ext>
            </a:extLst>
          </p:cNvPr>
          <p:cNvSpPr>
            <a:spLocks noGrp="1"/>
          </p:cNvSpPr>
          <p:nvPr>
            <p:ph type="ftr" sz="quarter" idx="15"/>
          </p:nvPr>
        </p:nvSpPr>
        <p:spPr>
          <a:xfrm rot="5400000">
            <a:off x="10469880" y="1609344"/>
            <a:ext cx="2670048" cy="365760"/>
          </a:xfrm>
          <a:prstGeom prst="rect">
            <a:avLst/>
          </a:prstGeom>
        </p:spPr>
        <p:txBody>
          <a:bodyPr/>
          <a:lstStyle/>
          <a:p>
            <a:pPr algn="r"/>
            <a:r>
              <a:rPr lang="en-US"/>
              <a:t>Sample Footer Text</a:t>
            </a:r>
          </a:p>
        </p:txBody>
      </p:sp>
      <p:sp>
        <p:nvSpPr>
          <p:cNvPr id="15" name="Slide Number Placeholder 14">
            <a:extLst>
              <a:ext uri="{FF2B5EF4-FFF2-40B4-BE49-F238E27FC236}">
                <a16:creationId xmlns:a16="http://schemas.microsoft.com/office/drawing/2014/main" id="{2AB4F126-3659-1B8C-0217-AAEB427F481F}"/>
              </a:ext>
            </a:extLst>
          </p:cNvPr>
          <p:cNvSpPr>
            <a:spLocks noGrp="1"/>
          </p:cNvSpPr>
          <p:nvPr>
            <p:ph type="sldNum" sz="quarter" idx="16"/>
          </p:nvPr>
        </p:nvSpPr>
        <p:spPr>
          <a:xfrm>
            <a:off x="11494008" y="3218688"/>
            <a:ext cx="630936" cy="429768"/>
          </a:xfrm>
          <a:prstGeom prst="rect">
            <a:avLst/>
          </a:prstGeom>
        </p:spPr>
        <p:txBody>
          <a:bodyPr/>
          <a:lstStyle/>
          <a:p>
            <a:pPr algn="ctr"/>
            <a:fld id="{CC057153-B650-4DEB-B370-79DDCFDCE934}" type="slidenum">
              <a:rPr lang="en-US" smtClean="0"/>
              <a:pPr algn="ctr"/>
              <a:t>‹#›</a:t>
            </a:fld>
            <a:endParaRPr lang="en-US"/>
          </a:p>
        </p:txBody>
      </p:sp>
      <p:sp>
        <p:nvSpPr>
          <p:cNvPr id="13" name="Date Placeholder 12">
            <a:extLst>
              <a:ext uri="{FF2B5EF4-FFF2-40B4-BE49-F238E27FC236}">
                <a16:creationId xmlns:a16="http://schemas.microsoft.com/office/drawing/2014/main" id="{C5560928-8A30-5E32-D337-B8F5011C0680}"/>
              </a:ext>
            </a:extLst>
          </p:cNvPr>
          <p:cNvSpPr>
            <a:spLocks noGrp="1"/>
          </p:cNvSpPr>
          <p:nvPr>
            <p:ph type="dt" sz="half" idx="14"/>
          </p:nvPr>
        </p:nvSpPr>
        <p:spPr>
          <a:xfrm rot="5400000">
            <a:off x="10469880" y="4892040"/>
            <a:ext cx="2670048" cy="365760"/>
          </a:xfrm>
          <a:prstGeom prst="rect">
            <a:avLst/>
          </a:prstGeom>
        </p:spPr>
        <p:txBody>
          <a:bodyPr/>
          <a:lstStyle/>
          <a:p>
            <a:fld id="{56C8F4CF-B70B-4C15-984E-A2819317B9BC}" type="datetime4">
              <a:rPr lang="en-US" smtClean="0"/>
              <a:t>December 9, 2025</a:t>
            </a:fld>
            <a:endParaRPr lang="en-US"/>
          </a:p>
        </p:txBody>
      </p:sp>
    </p:spTree>
    <p:extLst>
      <p:ext uri="{BB962C8B-B14F-4D97-AF65-F5344CB8AC3E}">
        <p14:creationId xmlns:p14="http://schemas.microsoft.com/office/powerpoint/2010/main" val="1725749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Content 7">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1124711" y="1042416"/>
            <a:ext cx="8778239" cy="859536"/>
          </a:xfrm>
          <a:prstGeom prst="rect">
            <a:avLst/>
          </a:prstGeom>
        </p:spPr>
        <p:txBody>
          <a:bodyPr anchor="b">
            <a:normAutofit/>
          </a:bodyPr>
          <a:lstStyle>
            <a:lvl1pPr>
              <a:lnSpc>
                <a:spcPct val="120000"/>
              </a:lnSpc>
              <a:defRPr sz="2800"/>
            </a:lvl1pPr>
          </a:lstStyle>
          <a:p>
            <a:r>
              <a:rPr lang="en-US"/>
              <a:t>Click to edit Master title style</a:t>
            </a:r>
          </a:p>
        </p:txBody>
      </p:sp>
      <p:sp>
        <p:nvSpPr>
          <p:cNvPr id="8" name="Content Placeholder 7">
            <a:extLst>
              <a:ext uri="{FF2B5EF4-FFF2-40B4-BE49-F238E27FC236}">
                <a16:creationId xmlns:a16="http://schemas.microsoft.com/office/drawing/2014/main" id="{C6F072A2-EBC7-B7EA-DA98-BAC0AA46E7A4}"/>
              </a:ext>
            </a:extLst>
          </p:cNvPr>
          <p:cNvSpPr>
            <a:spLocks noGrp="1"/>
          </p:cNvSpPr>
          <p:nvPr>
            <p:ph sz="quarter" idx="13"/>
          </p:nvPr>
        </p:nvSpPr>
        <p:spPr>
          <a:xfrm>
            <a:off x="1124712" y="2286000"/>
            <a:ext cx="8778240" cy="3858768"/>
          </a:xfrm>
          <a:prstGeom prst="rect">
            <a:avLst/>
          </a:prstGeo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lnSpc>
                <a:spcPct val="130000"/>
              </a:lnSpc>
            </a:pPr>
            <a:r>
              <a:rPr lang="en-US"/>
              <a:t>Click to edit Master text styles</a:t>
            </a:r>
          </a:p>
          <a:p>
            <a:pPr lvl="1">
              <a:lnSpc>
                <a:spcPct val="130000"/>
              </a:lnSpc>
            </a:pPr>
            <a:r>
              <a:rPr lang="en-US"/>
              <a:t>Second level</a:t>
            </a:r>
          </a:p>
          <a:p>
            <a:pPr lvl="2">
              <a:lnSpc>
                <a:spcPct val="130000"/>
              </a:lnSpc>
            </a:pPr>
            <a:r>
              <a:rPr lang="en-US"/>
              <a:t>Third level</a:t>
            </a:r>
          </a:p>
          <a:p>
            <a:pPr lvl="3">
              <a:lnSpc>
                <a:spcPct val="130000"/>
              </a:lnSpc>
            </a:pPr>
            <a:r>
              <a:rPr lang="en-US"/>
              <a:t>Fourth level</a:t>
            </a:r>
          </a:p>
          <a:p>
            <a:pPr lvl="4">
              <a:lnSpc>
                <a:spcPct val="130000"/>
              </a:lnSpc>
            </a:pPr>
            <a:r>
              <a:rPr lang="en-US"/>
              <a:t>Fifth level</a:t>
            </a:r>
          </a:p>
        </p:txBody>
      </p:sp>
      <p:sp>
        <p:nvSpPr>
          <p:cNvPr id="7" name="Footer Placeholder 6">
            <a:extLst>
              <a:ext uri="{FF2B5EF4-FFF2-40B4-BE49-F238E27FC236}">
                <a16:creationId xmlns:a16="http://schemas.microsoft.com/office/drawing/2014/main" id="{D61483D3-774D-9D68-68CB-5A937232274F}"/>
              </a:ext>
            </a:extLst>
          </p:cNvPr>
          <p:cNvSpPr>
            <a:spLocks noGrp="1"/>
          </p:cNvSpPr>
          <p:nvPr>
            <p:ph type="ftr" sz="quarter" idx="15"/>
          </p:nvPr>
        </p:nvSpPr>
        <p:spPr>
          <a:xfrm rot="5400000">
            <a:off x="10469880" y="1609344"/>
            <a:ext cx="2670048" cy="365760"/>
          </a:xfrm>
          <a:prstGeom prst="rect">
            <a:avLst/>
          </a:prstGeom>
        </p:spPr>
        <p:txBody>
          <a:bodyPr/>
          <a:lstStyle/>
          <a:p>
            <a:pPr algn="r"/>
            <a:r>
              <a:rPr lang="en-US"/>
              <a:t>Sample Footer Text</a:t>
            </a:r>
          </a:p>
        </p:txBody>
      </p:sp>
      <p:sp>
        <p:nvSpPr>
          <p:cNvPr id="9" name="Slide Number Placeholder 8">
            <a:extLst>
              <a:ext uri="{FF2B5EF4-FFF2-40B4-BE49-F238E27FC236}">
                <a16:creationId xmlns:a16="http://schemas.microsoft.com/office/drawing/2014/main" id="{C1048750-D97F-4F3E-349E-380EE5D3BD60}"/>
              </a:ext>
            </a:extLst>
          </p:cNvPr>
          <p:cNvSpPr>
            <a:spLocks noGrp="1"/>
          </p:cNvSpPr>
          <p:nvPr>
            <p:ph type="sldNum" sz="quarter" idx="16"/>
          </p:nvPr>
        </p:nvSpPr>
        <p:spPr>
          <a:xfrm>
            <a:off x="11494008" y="3218688"/>
            <a:ext cx="630936" cy="429768"/>
          </a:xfrm>
          <a:prstGeom prst="rect">
            <a:avLst/>
          </a:prstGeom>
        </p:spPr>
        <p:txBody>
          <a:bodyPr/>
          <a:lstStyle/>
          <a:p>
            <a:pPr algn="ctr"/>
            <a:fld id="{CC057153-B650-4DEB-B370-79DDCFDCE934}" type="slidenum">
              <a:rPr lang="en-US" smtClean="0"/>
              <a:pPr algn="ctr"/>
              <a:t>‹#›</a:t>
            </a:fld>
            <a:endParaRPr lang="en-US"/>
          </a:p>
        </p:txBody>
      </p:sp>
      <p:sp>
        <p:nvSpPr>
          <p:cNvPr id="3" name="Date Placeholder 2">
            <a:extLst>
              <a:ext uri="{FF2B5EF4-FFF2-40B4-BE49-F238E27FC236}">
                <a16:creationId xmlns:a16="http://schemas.microsoft.com/office/drawing/2014/main" id="{1AB169CA-5488-CD07-6516-947BBA28AB35}"/>
              </a:ext>
            </a:extLst>
          </p:cNvPr>
          <p:cNvSpPr>
            <a:spLocks noGrp="1"/>
          </p:cNvSpPr>
          <p:nvPr>
            <p:ph type="dt" sz="half" idx="14"/>
          </p:nvPr>
        </p:nvSpPr>
        <p:spPr>
          <a:xfrm rot="5400000">
            <a:off x="10469880" y="4892040"/>
            <a:ext cx="2670048" cy="365760"/>
          </a:xfrm>
          <a:prstGeom prst="rect">
            <a:avLst/>
          </a:prstGeom>
        </p:spPr>
        <p:txBody>
          <a:bodyPr/>
          <a:lstStyle/>
          <a:p>
            <a:fld id="{EFC9B9E8-80AD-45CC-95E9-27F5BB7F39C8}" type="datetime4">
              <a:rPr lang="en-US" smtClean="0"/>
              <a:t>December 9, 2025</a:t>
            </a:fld>
            <a:endParaRPr lang="en-US"/>
          </a:p>
        </p:txBody>
      </p:sp>
    </p:spTree>
    <p:extLst>
      <p:ext uri="{BB962C8B-B14F-4D97-AF65-F5344CB8AC3E}">
        <p14:creationId xmlns:p14="http://schemas.microsoft.com/office/powerpoint/2010/main" val="253430445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itle, Content 8">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4E3C4E9-3EF9-F1D7-9682-F8F8A212835E}"/>
              </a:ext>
              <a:ext uri="{C183D7F6-B498-43B3-948B-1728B52AA6E4}">
                <adec:decorative xmlns:adec="http://schemas.microsoft.com/office/drawing/2017/decorative" val="1"/>
              </a:ext>
            </a:extLst>
          </p:cNvPr>
          <p:cNvSpPr/>
          <p:nvPr/>
        </p:nvSpPr>
        <p:spPr>
          <a:xfrm>
            <a:off x="0" y="0"/>
            <a:ext cx="4050792"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457200" y="1700784"/>
            <a:ext cx="3127248" cy="3447288"/>
          </a:xfrm>
          <a:prstGeom prst="rect">
            <a:avLst/>
          </a:prstGeom>
        </p:spPr>
        <p:txBody>
          <a:bodyPr anchor="ctr">
            <a:normAutofit/>
          </a:bodyPr>
          <a:lstStyle>
            <a:lvl1pPr algn="ctr">
              <a:lnSpc>
                <a:spcPct val="120000"/>
              </a:lnSpc>
              <a:defRPr sz="2800">
                <a:solidFill>
                  <a:schemeClr val="bg1"/>
                </a:solidFill>
              </a:defRPr>
            </a:lvl1pPr>
          </a:lstStyle>
          <a:p>
            <a:r>
              <a:rPr lang="en-US"/>
              <a:t>Click to edit Master title style</a:t>
            </a:r>
          </a:p>
        </p:txBody>
      </p:sp>
      <p:sp>
        <p:nvSpPr>
          <p:cNvPr id="8" name="Content Placeholder 7">
            <a:extLst>
              <a:ext uri="{FF2B5EF4-FFF2-40B4-BE49-F238E27FC236}">
                <a16:creationId xmlns:a16="http://schemas.microsoft.com/office/drawing/2014/main" id="{D42D62A0-8127-CE86-0633-0D65E1E136F7}"/>
              </a:ext>
            </a:extLst>
          </p:cNvPr>
          <p:cNvSpPr>
            <a:spLocks noGrp="1"/>
          </p:cNvSpPr>
          <p:nvPr>
            <p:ph sz="quarter" idx="13"/>
          </p:nvPr>
        </p:nvSpPr>
        <p:spPr>
          <a:xfrm>
            <a:off x="4782312" y="758952"/>
            <a:ext cx="6419088" cy="5330952"/>
          </a:xfrm>
          <a:prstGeom prst="rect">
            <a:avLst/>
          </a:prstGeom>
        </p:spPr>
        <p:txBody>
          <a:bodyPr vert="horz" lIns="91440" tIns="45720" rIns="91440" bIns="45720" rtlCol="0" anchor="ctr">
            <a:normAutofit/>
          </a:bodyPr>
          <a:lstStyle>
            <a:lvl1pPr>
              <a:defRPr lang="en-US" dirty="0"/>
            </a:lvl1pPr>
            <a:lvl2pPr>
              <a:defRPr lang="en-US" dirty="0"/>
            </a:lvl2pPr>
            <a:lvl3pPr>
              <a:defRPr lang="en-US" dirty="0"/>
            </a:lvl3pPr>
            <a:lvl4pPr>
              <a:defRPr lang="en-US" dirty="0"/>
            </a:lvl4pPr>
            <a:lvl5pPr>
              <a:defRPr lang="en-US" dirty="0"/>
            </a:lvl5pPr>
          </a:lstStyle>
          <a:p>
            <a:pPr lvl="0">
              <a:lnSpc>
                <a:spcPct val="130000"/>
              </a:lnSpc>
            </a:pPr>
            <a:r>
              <a:rPr lang="en-US"/>
              <a:t>Click to edit Master text styles</a:t>
            </a:r>
          </a:p>
          <a:p>
            <a:pPr lvl="1">
              <a:lnSpc>
                <a:spcPct val="130000"/>
              </a:lnSpc>
            </a:pPr>
            <a:r>
              <a:rPr lang="en-US"/>
              <a:t>Second level</a:t>
            </a:r>
          </a:p>
          <a:p>
            <a:pPr lvl="2">
              <a:lnSpc>
                <a:spcPct val="130000"/>
              </a:lnSpc>
            </a:pPr>
            <a:r>
              <a:rPr lang="en-US"/>
              <a:t>Third level</a:t>
            </a:r>
          </a:p>
          <a:p>
            <a:pPr lvl="3">
              <a:lnSpc>
                <a:spcPct val="130000"/>
              </a:lnSpc>
            </a:pPr>
            <a:r>
              <a:rPr lang="en-US"/>
              <a:t>Fourth level</a:t>
            </a:r>
          </a:p>
          <a:p>
            <a:pPr lvl="4">
              <a:lnSpc>
                <a:spcPct val="130000"/>
              </a:lnSpc>
            </a:pPr>
            <a:r>
              <a:rPr lang="en-US"/>
              <a:t>Fifth level</a:t>
            </a:r>
          </a:p>
        </p:txBody>
      </p:sp>
      <p:sp>
        <p:nvSpPr>
          <p:cNvPr id="14" name="Footer Placeholder 13">
            <a:extLst>
              <a:ext uri="{FF2B5EF4-FFF2-40B4-BE49-F238E27FC236}">
                <a16:creationId xmlns:a16="http://schemas.microsoft.com/office/drawing/2014/main" id="{6B6EFBAA-5DC1-29BB-5E7C-D3161CE848C9}"/>
              </a:ext>
            </a:extLst>
          </p:cNvPr>
          <p:cNvSpPr>
            <a:spLocks noGrp="1"/>
          </p:cNvSpPr>
          <p:nvPr>
            <p:ph type="ftr" sz="quarter" idx="15"/>
          </p:nvPr>
        </p:nvSpPr>
        <p:spPr>
          <a:xfrm rot="5400000">
            <a:off x="10469880" y="1609344"/>
            <a:ext cx="2670048" cy="365760"/>
          </a:xfrm>
          <a:prstGeom prst="rect">
            <a:avLst/>
          </a:prstGeom>
        </p:spPr>
        <p:txBody>
          <a:bodyPr/>
          <a:lstStyle/>
          <a:p>
            <a:pPr algn="r"/>
            <a:r>
              <a:rPr lang="en-US"/>
              <a:t>Sample Footer Text</a:t>
            </a:r>
          </a:p>
        </p:txBody>
      </p:sp>
      <p:sp>
        <p:nvSpPr>
          <p:cNvPr id="15" name="Slide Number Placeholder 14">
            <a:extLst>
              <a:ext uri="{FF2B5EF4-FFF2-40B4-BE49-F238E27FC236}">
                <a16:creationId xmlns:a16="http://schemas.microsoft.com/office/drawing/2014/main" id="{2AB4F126-3659-1B8C-0217-AAEB427F481F}"/>
              </a:ext>
            </a:extLst>
          </p:cNvPr>
          <p:cNvSpPr>
            <a:spLocks noGrp="1"/>
          </p:cNvSpPr>
          <p:nvPr>
            <p:ph type="sldNum" sz="quarter" idx="16"/>
          </p:nvPr>
        </p:nvSpPr>
        <p:spPr>
          <a:xfrm>
            <a:off x="11494008" y="3218688"/>
            <a:ext cx="630936" cy="429768"/>
          </a:xfrm>
          <a:prstGeom prst="rect">
            <a:avLst/>
          </a:prstGeom>
        </p:spPr>
        <p:txBody>
          <a:bodyPr/>
          <a:lstStyle/>
          <a:p>
            <a:pPr algn="ctr"/>
            <a:fld id="{CC057153-B650-4DEB-B370-79DDCFDCE934}" type="slidenum">
              <a:rPr lang="en-US" smtClean="0"/>
              <a:pPr algn="ctr"/>
              <a:t>‹#›</a:t>
            </a:fld>
            <a:endParaRPr lang="en-US"/>
          </a:p>
        </p:txBody>
      </p:sp>
      <p:sp>
        <p:nvSpPr>
          <p:cNvPr id="13" name="Date Placeholder 12">
            <a:extLst>
              <a:ext uri="{FF2B5EF4-FFF2-40B4-BE49-F238E27FC236}">
                <a16:creationId xmlns:a16="http://schemas.microsoft.com/office/drawing/2014/main" id="{C5560928-8A30-5E32-D337-B8F5011C0680}"/>
              </a:ext>
            </a:extLst>
          </p:cNvPr>
          <p:cNvSpPr>
            <a:spLocks noGrp="1"/>
          </p:cNvSpPr>
          <p:nvPr>
            <p:ph type="dt" sz="half" idx="14"/>
          </p:nvPr>
        </p:nvSpPr>
        <p:spPr>
          <a:xfrm rot="5400000">
            <a:off x="10469880" y="4892040"/>
            <a:ext cx="2670048" cy="365760"/>
          </a:xfrm>
          <a:prstGeom prst="rect">
            <a:avLst/>
          </a:prstGeom>
        </p:spPr>
        <p:txBody>
          <a:bodyPr/>
          <a:lstStyle/>
          <a:p>
            <a:fld id="{975AFCBC-EAEB-42CB-8D24-30DB5DBF59BF}" type="datetime4">
              <a:rPr lang="en-US" smtClean="0"/>
              <a:t>December 9, 2025</a:t>
            </a:fld>
            <a:endParaRPr lang="en-US"/>
          </a:p>
        </p:txBody>
      </p:sp>
    </p:spTree>
    <p:extLst>
      <p:ext uri="{BB962C8B-B14F-4D97-AF65-F5344CB8AC3E}">
        <p14:creationId xmlns:p14="http://schemas.microsoft.com/office/powerpoint/2010/main" val="51917459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itle, Content 9">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548640" y="548640"/>
            <a:ext cx="3026664" cy="4114800"/>
          </a:xfrm>
          <a:prstGeom prst="rect">
            <a:avLst/>
          </a:prstGeom>
        </p:spPr>
        <p:txBody>
          <a:bodyPr anchor="t">
            <a:normAutofit/>
          </a:bodyPr>
          <a:lstStyle>
            <a:lvl1pPr>
              <a:lnSpc>
                <a:spcPct val="120000"/>
              </a:lnSpc>
              <a:defRPr sz="2800"/>
            </a:lvl1pPr>
          </a:lstStyle>
          <a:p>
            <a:r>
              <a:rPr lang="en-US"/>
              <a:t>Click to edit Master title style</a:t>
            </a:r>
          </a:p>
        </p:txBody>
      </p:sp>
      <p:sp>
        <p:nvSpPr>
          <p:cNvPr id="8" name="Content Placeholder 7">
            <a:extLst>
              <a:ext uri="{FF2B5EF4-FFF2-40B4-BE49-F238E27FC236}">
                <a16:creationId xmlns:a16="http://schemas.microsoft.com/office/drawing/2014/main" id="{C6F072A2-EBC7-B7EA-DA98-BAC0AA46E7A4}"/>
              </a:ext>
            </a:extLst>
          </p:cNvPr>
          <p:cNvSpPr>
            <a:spLocks noGrp="1"/>
          </p:cNvSpPr>
          <p:nvPr>
            <p:ph sz="quarter" idx="13"/>
          </p:nvPr>
        </p:nvSpPr>
        <p:spPr>
          <a:xfrm>
            <a:off x="4187952" y="548640"/>
            <a:ext cx="7159752" cy="5952744"/>
          </a:xfrm>
          <a:prstGeom prst="rect">
            <a:avLst/>
          </a:prstGeo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lnSpc>
                <a:spcPct val="130000"/>
              </a:lnSpc>
            </a:pPr>
            <a:r>
              <a:rPr lang="en-US"/>
              <a:t>Click to edit Master text styles</a:t>
            </a:r>
          </a:p>
          <a:p>
            <a:pPr lvl="1">
              <a:lnSpc>
                <a:spcPct val="130000"/>
              </a:lnSpc>
            </a:pPr>
            <a:r>
              <a:rPr lang="en-US"/>
              <a:t>Second level</a:t>
            </a:r>
          </a:p>
          <a:p>
            <a:pPr lvl="2">
              <a:lnSpc>
                <a:spcPct val="130000"/>
              </a:lnSpc>
            </a:pPr>
            <a:r>
              <a:rPr lang="en-US"/>
              <a:t>Third level</a:t>
            </a:r>
          </a:p>
          <a:p>
            <a:pPr lvl="3">
              <a:lnSpc>
                <a:spcPct val="130000"/>
              </a:lnSpc>
            </a:pPr>
            <a:r>
              <a:rPr lang="en-US"/>
              <a:t>Fourth level</a:t>
            </a:r>
          </a:p>
          <a:p>
            <a:pPr lvl="4">
              <a:lnSpc>
                <a:spcPct val="130000"/>
              </a:lnSpc>
            </a:pPr>
            <a:r>
              <a:rPr lang="en-US"/>
              <a:t>Fifth level</a:t>
            </a:r>
          </a:p>
        </p:txBody>
      </p:sp>
      <p:sp>
        <p:nvSpPr>
          <p:cNvPr id="7" name="Footer Placeholder 6">
            <a:extLst>
              <a:ext uri="{FF2B5EF4-FFF2-40B4-BE49-F238E27FC236}">
                <a16:creationId xmlns:a16="http://schemas.microsoft.com/office/drawing/2014/main" id="{D61483D3-774D-9D68-68CB-5A937232274F}"/>
              </a:ext>
            </a:extLst>
          </p:cNvPr>
          <p:cNvSpPr>
            <a:spLocks noGrp="1"/>
          </p:cNvSpPr>
          <p:nvPr>
            <p:ph type="ftr" sz="quarter" idx="15"/>
          </p:nvPr>
        </p:nvSpPr>
        <p:spPr>
          <a:xfrm rot="5400000">
            <a:off x="10469880" y="1609344"/>
            <a:ext cx="2670048" cy="365760"/>
          </a:xfrm>
          <a:prstGeom prst="rect">
            <a:avLst/>
          </a:prstGeom>
        </p:spPr>
        <p:txBody>
          <a:bodyPr/>
          <a:lstStyle/>
          <a:p>
            <a:pPr algn="r"/>
            <a:r>
              <a:rPr lang="en-US"/>
              <a:t>Sample Footer Text</a:t>
            </a:r>
          </a:p>
        </p:txBody>
      </p:sp>
      <p:sp>
        <p:nvSpPr>
          <p:cNvPr id="9" name="Slide Number Placeholder 8">
            <a:extLst>
              <a:ext uri="{FF2B5EF4-FFF2-40B4-BE49-F238E27FC236}">
                <a16:creationId xmlns:a16="http://schemas.microsoft.com/office/drawing/2014/main" id="{C1048750-D97F-4F3E-349E-380EE5D3BD60}"/>
              </a:ext>
            </a:extLst>
          </p:cNvPr>
          <p:cNvSpPr>
            <a:spLocks noGrp="1"/>
          </p:cNvSpPr>
          <p:nvPr>
            <p:ph type="sldNum" sz="quarter" idx="16"/>
          </p:nvPr>
        </p:nvSpPr>
        <p:spPr>
          <a:xfrm>
            <a:off x="11494008" y="3218688"/>
            <a:ext cx="630936" cy="429768"/>
          </a:xfrm>
          <a:prstGeom prst="rect">
            <a:avLst/>
          </a:prstGeom>
        </p:spPr>
        <p:txBody>
          <a:bodyPr/>
          <a:lstStyle/>
          <a:p>
            <a:pPr algn="ctr"/>
            <a:fld id="{CC057153-B650-4DEB-B370-79DDCFDCE934}" type="slidenum">
              <a:rPr lang="en-US" smtClean="0"/>
              <a:pPr algn="ctr"/>
              <a:t>‹#›</a:t>
            </a:fld>
            <a:endParaRPr lang="en-US"/>
          </a:p>
        </p:txBody>
      </p:sp>
      <p:sp>
        <p:nvSpPr>
          <p:cNvPr id="3" name="Date Placeholder 2">
            <a:extLst>
              <a:ext uri="{FF2B5EF4-FFF2-40B4-BE49-F238E27FC236}">
                <a16:creationId xmlns:a16="http://schemas.microsoft.com/office/drawing/2014/main" id="{1AB169CA-5488-CD07-6516-947BBA28AB35}"/>
              </a:ext>
            </a:extLst>
          </p:cNvPr>
          <p:cNvSpPr>
            <a:spLocks noGrp="1"/>
          </p:cNvSpPr>
          <p:nvPr>
            <p:ph type="dt" sz="half" idx="14"/>
          </p:nvPr>
        </p:nvSpPr>
        <p:spPr>
          <a:xfrm rot="5400000">
            <a:off x="10469880" y="4892040"/>
            <a:ext cx="2670048" cy="365760"/>
          </a:xfrm>
          <a:prstGeom prst="rect">
            <a:avLst/>
          </a:prstGeom>
        </p:spPr>
        <p:txBody>
          <a:bodyPr/>
          <a:lstStyle/>
          <a:p>
            <a:fld id="{3C1D2A58-BBFE-4FA3-82C9-F8405E63A9E3}" type="datetime4">
              <a:rPr lang="en-US" smtClean="0"/>
              <a:t>December 9, 2025</a:t>
            </a:fld>
            <a:endParaRPr lang="en-US"/>
          </a:p>
        </p:txBody>
      </p:sp>
    </p:spTree>
    <p:extLst>
      <p:ext uri="{BB962C8B-B14F-4D97-AF65-F5344CB8AC3E}">
        <p14:creationId xmlns:p14="http://schemas.microsoft.com/office/powerpoint/2010/main" val="261092266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itle, Content Photo 1">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F04DE9B-00A7-2020-4385-0B94AAD6AC47}"/>
              </a:ext>
            </a:extLst>
          </p:cNvPr>
          <p:cNvSpPr>
            <a:spLocks noGrp="1"/>
          </p:cNvSpPr>
          <p:nvPr>
            <p:ph type="title"/>
          </p:nvPr>
        </p:nvSpPr>
        <p:spPr>
          <a:xfrm>
            <a:off x="612648" y="758952"/>
            <a:ext cx="6720840" cy="1152144"/>
          </a:xfrm>
          <a:prstGeom prst="rect">
            <a:avLst/>
          </a:prstGeom>
        </p:spPr>
        <p:txBody>
          <a:bodyPr/>
          <a:lstStyle>
            <a:lvl1pPr>
              <a:lnSpc>
                <a:spcPct val="120000"/>
              </a:lnSpc>
              <a:defRPr/>
            </a:lvl1pPr>
          </a:lstStyle>
          <a:p>
            <a:r>
              <a:rPr lang="en-US"/>
              <a:t>Click to edit Master title style</a:t>
            </a:r>
          </a:p>
        </p:txBody>
      </p:sp>
      <p:sp>
        <p:nvSpPr>
          <p:cNvPr id="8" name="Content Placeholder 7">
            <a:extLst>
              <a:ext uri="{FF2B5EF4-FFF2-40B4-BE49-F238E27FC236}">
                <a16:creationId xmlns:a16="http://schemas.microsoft.com/office/drawing/2014/main" id="{747AED59-1A26-9C13-8482-7857E7DEFE52}"/>
              </a:ext>
            </a:extLst>
          </p:cNvPr>
          <p:cNvSpPr>
            <a:spLocks noGrp="1"/>
          </p:cNvSpPr>
          <p:nvPr>
            <p:ph sz="quarter" idx="14"/>
          </p:nvPr>
        </p:nvSpPr>
        <p:spPr>
          <a:xfrm>
            <a:off x="612648" y="2258568"/>
            <a:ext cx="6720840" cy="3950208"/>
          </a:xfrm>
          <a:prstGeom prst="rect">
            <a:avLst/>
          </a:prstGeo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lnSpc>
                <a:spcPct val="130000"/>
              </a:lnSpc>
            </a:pPr>
            <a:r>
              <a:rPr lang="en-US"/>
              <a:t>Click to edit Master text styles</a:t>
            </a:r>
          </a:p>
          <a:p>
            <a:pPr lvl="1">
              <a:lnSpc>
                <a:spcPct val="130000"/>
              </a:lnSpc>
            </a:pPr>
            <a:r>
              <a:rPr lang="en-US"/>
              <a:t>Second level</a:t>
            </a:r>
          </a:p>
          <a:p>
            <a:pPr lvl="2">
              <a:lnSpc>
                <a:spcPct val="130000"/>
              </a:lnSpc>
            </a:pPr>
            <a:r>
              <a:rPr lang="en-US"/>
              <a:t>Third level</a:t>
            </a:r>
          </a:p>
          <a:p>
            <a:pPr lvl="3">
              <a:lnSpc>
                <a:spcPct val="130000"/>
              </a:lnSpc>
            </a:pPr>
            <a:r>
              <a:rPr lang="en-US"/>
              <a:t>Fourth level</a:t>
            </a:r>
          </a:p>
          <a:p>
            <a:pPr lvl="4">
              <a:lnSpc>
                <a:spcPct val="130000"/>
              </a:lnSpc>
            </a:pPr>
            <a:r>
              <a:rPr lang="en-US"/>
              <a:t>Fifth level</a:t>
            </a:r>
          </a:p>
        </p:txBody>
      </p:sp>
      <p:sp>
        <p:nvSpPr>
          <p:cNvPr id="4" name="Picture Placeholder 3">
            <a:extLst>
              <a:ext uri="{FF2B5EF4-FFF2-40B4-BE49-F238E27FC236}">
                <a16:creationId xmlns:a16="http://schemas.microsoft.com/office/drawing/2014/main" id="{20535D10-41EB-053D-2D2E-87120111A06A}"/>
              </a:ext>
            </a:extLst>
          </p:cNvPr>
          <p:cNvSpPr>
            <a:spLocks noGrp="1"/>
          </p:cNvSpPr>
          <p:nvPr>
            <p:ph type="pic" sz="quarter" idx="18"/>
          </p:nvPr>
        </p:nvSpPr>
        <p:spPr>
          <a:xfrm>
            <a:off x="8132064" y="758952"/>
            <a:ext cx="3300984" cy="5330952"/>
          </a:xfrm>
          <a:prstGeom prst="rect">
            <a:avLst/>
          </a:prstGeom>
          <a:blipFill>
            <a:blip r:embed="rId2" cstate="screen">
              <a:alphaModFix amt="70000"/>
              <a:extLst>
                <a:ext uri="{28A0092B-C50C-407E-A947-70E740481C1C}">
                  <a14:useLocalDpi xmlns:a14="http://schemas.microsoft.com/office/drawing/2010/main"/>
                </a:ext>
              </a:extLst>
            </a:blip>
            <a:stretch>
              <a:fillRect/>
            </a:stretch>
          </a:blipFill>
        </p:spPr>
        <p:txBody>
          <a:bodyPr/>
          <a:lstStyle>
            <a:lvl1pPr marL="0" indent="0">
              <a:buNone/>
              <a:defRPr/>
            </a:lvl1pPr>
          </a:lstStyle>
          <a:p>
            <a:r>
              <a:rPr lang="en-US"/>
              <a:t>Click icon to add picture</a:t>
            </a:r>
          </a:p>
        </p:txBody>
      </p:sp>
      <p:sp>
        <p:nvSpPr>
          <p:cNvPr id="9" name="Footer Placeholder 8">
            <a:extLst>
              <a:ext uri="{FF2B5EF4-FFF2-40B4-BE49-F238E27FC236}">
                <a16:creationId xmlns:a16="http://schemas.microsoft.com/office/drawing/2014/main" id="{124D8FCC-5F89-BD9A-1A9F-45F99E8917AB}"/>
              </a:ext>
            </a:extLst>
          </p:cNvPr>
          <p:cNvSpPr>
            <a:spLocks noGrp="1"/>
          </p:cNvSpPr>
          <p:nvPr>
            <p:ph type="ftr" sz="quarter" idx="16"/>
          </p:nvPr>
        </p:nvSpPr>
        <p:spPr>
          <a:xfrm rot="5400000">
            <a:off x="10469880" y="1609344"/>
            <a:ext cx="2670048" cy="365760"/>
          </a:xfrm>
          <a:prstGeom prst="rect">
            <a:avLst/>
          </a:prstGeom>
        </p:spPr>
        <p:txBody>
          <a:bodyPr/>
          <a:lstStyle>
            <a:lvl1pPr>
              <a:defRPr>
                <a:solidFill>
                  <a:schemeClr val="tx1"/>
                </a:solidFill>
                <a:effectLst/>
              </a:defRPr>
            </a:lvl1pPr>
          </a:lstStyle>
          <a:p>
            <a:pPr algn="r"/>
            <a:r>
              <a:rPr lang="en-US"/>
              <a:t>Sample Footer Text</a:t>
            </a:r>
          </a:p>
        </p:txBody>
      </p:sp>
      <p:sp>
        <p:nvSpPr>
          <p:cNvPr id="10" name="Slide Number Placeholder 9">
            <a:extLst>
              <a:ext uri="{FF2B5EF4-FFF2-40B4-BE49-F238E27FC236}">
                <a16:creationId xmlns:a16="http://schemas.microsoft.com/office/drawing/2014/main" id="{80387031-1FAB-58C5-4405-B9154D8D4EFB}"/>
              </a:ext>
            </a:extLst>
          </p:cNvPr>
          <p:cNvSpPr>
            <a:spLocks noGrp="1"/>
          </p:cNvSpPr>
          <p:nvPr>
            <p:ph type="sldNum" sz="quarter" idx="17"/>
          </p:nvPr>
        </p:nvSpPr>
        <p:spPr>
          <a:xfrm>
            <a:off x="11494008" y="3218688"/>
            <a:ext cx="630936" cy="429768"/>
          </a:xfrm>
          <a:prstGeom prst="rect">
            <a:avLst/>
          </a:prstGeom>
        </p:spPr>
        <p:txBody>
          <a:bodyPr/>
          <a:lstStyle>
            <a:lvl1pPr>
              <a:defRPr>
                <a:solidFill>
                  <a:schemeClr val="tx1"/>
                </a:solidFill>
                <a:effectLst/>
              </a:defRPr>
            </a:lvl1pPr>
          </a:lstStyle>
          <a:p>
            <a:pPr algn="ctr"/>
            <a:fld id="{CC057153-B650-4DEB-B370-79DDCFDCE934}" type="slidenum">
              <a:rPr lang="en-US" smtClean="0"/>
              <a:pPr algn="ctr"/>
              <a:t>‹#›</a:t>
            </a:fld>
            <a:endParaRPr lang="en-US"/>
          </a:p>
        </p:txBody>
      </p:sp>
      <p:sp>
        <p:nvSpPr>
          <p:cNvPr id="3" name="Date Placeholder 2">
            <a:extLst>
              <a:ext uri="{FF2B5EF4-FFF2-40B4-BE49-F238E27FC236}">
                <a16:creationId xmlns:a16="http://schemas.microsoft.com/office/drawing/2014/main" id="{43FC80B3-DCFA-D45D-AE8E-A26A743D9695}"/>
              </a:ext>
            </a:extLst>
          </p:cNvPr>
          <p:cNvSpPr>
            <a:spLocks noGrp="1"/>
          </p:cNvSpPr>
          <p:nvPr>
            <p:ph type="dt" sz="half" idx="15"/>
          </p:nvPr>
        </p:nvSpPr>
        <p:spPr>
          <a:xfrm rot="5400000">
            <a:off x="10469880" y="4892040"/>
            <a:ext cx="2670048" cy="365760"/>
          </a:xfrm>
          <a:prstGeom prst="rect">
            <a:avLst/>
          </a:prstGeom>
        </p:spPr>
        <p:txBody>
          <a:bodyPr/>
          <a:lstStyle>
            <a:lvl1pPr>
              <a:defRPr>
                <a:solidFill>
                  <a:schemeClr val="tx1"/>
                </a:solidFill>
                <a:effectLst/>
              </a:defRPr>
            </a:lvl1pPr>
          </a:lstStyle>
          <a:p>
            <a:fld id="{E5591F76-1715-4F67-B3D5-49AB2AC038C7}" type="datetime4">
              <a:rPr lang="en-US" smtClean="0"/>
              <a:t>December 9, 2025</a:t>
            </a:fld>
            <a:endParaRPr lang="en-US"/>
          </a:p>
        </p:txBody>
      </p:sp>
    </p:spTree>
    <p:extLst>
      <p:ext uri="{BB962C8B-B14F-4D97-AF65-F5344CB8AC3E}">
        <p14:creationId xmlns:p14="http://schemas.microsoft.com/office/powerpoint/2010/main" val="266746682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tle, Content Photo 2">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F04DE9B-00A7-2020-4385-0B94AAD6AC47}"/>
              </a:ext>
            </a:extLst>
          </p:cNvPr>
          <p:cNvSpPr>
            <a:spLocks noGrp="1"/>
          </p:cNvSpPr>
          <p:nvPr>
            <p:ph type="title"/>
          </p:nvPr>
        </p:nvSpPr>
        <p:spPr>
          <a:xfrm>
            <a:off x="4782312" y="603504"/>
            <a:ext cx="6464808" cy="1307592"/>
          </a:xfrm>
          <a:prstGeom prst="rect">
            <a:avLst/>
          </a:prstGeom>
        </p:spPr>
        <p:txBody>
          <a:bodyPr/>
          <a:lstStyle>
            <a:lvl1pPr>
              <a:lnSpc>
                <a:spcPct val="120000"/>
              </a:lnSpc>
              <a:defRPr/>
            </a:lvl1pPr>
          </a:lstStyle>
          <a:p>
            <a:r>
              <a:rPr lang="en-US"/>
              <a:t>Click to edit Master title style</a:t>
            </a:r>
          </a:p>
        </p:txBody>
      </p:sp>
      <p:sp>
        <p:nvSpPr>
          <p:cNvPr id="4" name="Picture Placeholder 3">
            <a:extLst>
              <a:ext uri="{FF2B5EF4-FFF2-40B4-BE49-F238E27FC236}">
                <a16:creationId xmlns:a16="http://schemas.microsoft.com/office/drawing/2014/main" id="{20535D10-41EB-053D-2D2E-87120111A06A}"/>
              </a:ext>
            </a:extLst>
          </p:cNvPr>
          <p:cNvSpPr>
            <a:spLocks noGrp="1"/>
          </p:cNvSpPr>
          <p:nvPr>
            <p:ph type="pic" sz="quarter" idx="18"/>
          </p:nvPr>
        </p:nvSpPr>
        <p:spPr>
          <a:xfrm>
            <a:off x="0" y="0"/>
            <a:ext cx="4050792" cy="6858000"/>
          </a:xfrm>
          <a:prstGeom prst="rect">
            <a:avLst/>
          </a:prstGeom>
          <a:blipFill>
            <a:blip r:embed="rId2" cstate="screen">
              <a:alphaModFix amt="70000"/>
              <a:extLst>
                <a:ext uri="{28A0092B-C50C-407E-A947-70E740481C1C}">
                  <a14:useLocalDpi xmlns:a14="http://schemas.microsoft.com/office/drawing/2010/main"/>
                </a:ext>
              </a:extLst>
            </a:blip>
            <a:stretch>
              <a:fillRect/>
            </a:stretch>
          </a:blipFill>
        </p:spPr>
        <p:txBody>
          <a:bodyPr/>
          <a:lstStyle>
            <a:lvl1pPr marL="0" indent="0">
              <a:buNone/>
              <a:defRPr/>
            </a:lvl1pPr>
          </a:lstStyle>
          <a:p>
            <a:r>
              <a:rPr lang="en-US"/>
              <a:t>Click icon to add picture</a:t>
            </a:r>
          </a:p>
        </p:txBody>
      </p:sp>
      <p:sp>
        <p:nvSpPr>
          <p:cNvPr id="8" name="Content Placeholder 7">
            <a:extLst>
              <a:ext uri="{FF2B5EF4-FFF2-40B4-BE49-F238E27FC236}">
                <a16:creationId xmlns:a16="http://schemas.microsoft.com/office/drawing/2014/main" id="{747AED59-1A26-9C13-8482-7857E7DEFE52}"/>
              </a:ext>
            </a:extLst>
          </p:cNvPr>
          <p:cNvSpPr>
            <a:spLocks noGrp="1"/>
          </p:cNvSpPr>
          <p:nvPr>
            <p:ph sz="quarter" idx="14"/>
          </p:nvPr>
        </p:nvSpPr>
        <p:spPr>
          <a:xfrm>
            <a:off x="4782312" y="2258568"/>
            <a:ext cx="6464808" cy="3995928"/>
          </a:xfrm>
          <a:prstGeom prst="rect">
            <a:avLst/>
          </a:prstGeo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lnSpc>
                <a:spcPct val="130000"/>
              </a:lnSpc>
            </a:pPr>
            <a:r>
              <a:rPr lang="en-US"/>
              <a:t>Click to edit Master text styles</a:t>
            </a:r>
          </a:p>
          <a:p>
            <a:pPr lvl="1">
              <a:lnSpc>
                <a:spcPct val="130000"/>
              </a:lnSpc>
            </a:pPr>
            <a:r>
              <a:rPr lang="en-US"/>
              <a:t>Second level</a:t>
            </a:r>
          </a:p>
          <a:p>
            <a:pPr lvl="2">
              <a:lnSpc>
                <a:spcPct val="130000"/>
              </a:lnSpc>
            </a:pPr>
            <a:r>
              <a:rPr lang="en-US"/>
              <a:t>Third level</a:t>
            </a:r>
          </a:p>
          <a:p>
            <a:pPr lvl="3">
              <a:lnSpc>
                <a:spcPct val="130000"/>
              </a:lnSpc>
            </a:pPr>
            <a:r>
              <a:rPr lang="en-US"/>
              <a:t>Fourth level</a:t>
            </a:r>
          </a:p>
          <a:p>
            <a:pPr lvl="4">
              <a:lnSpc>
                <a:spcPct val="130000"/>
              </a:lnSpc>
            </a:pPr>
            <a:r>
              <a:rPr lang="en-US"/>
              <a:t>Fifth level</a:t>
            </a:r>
          </a:p>
        </p:txBody>
      </p:sp>
      <p:sp>
        <p:nvSpPr>
          <p:cNvPr id="9" name="Footer Placeholder 8">
            <a:extLst>
              <a:ext uri="{FF2B5EF4-FFF2-40B4-BE49-F238E27FC236}">
                <a16:creationId xmlns:a16="http://schemas.microsoft.com/office/drawing/2014/main" id="{124D8FCC-5F89-BD9A-1A9F-45F99E8917AB}"/>
              </a:ext>
            </a:extLst>
          </p:cNvPr>
          <p:cNvSpPr>
            <a:spLocks noGrp="1"/>
          </p:cNvSpPr>
          <p:nvPr>
            <p:ph type="ftr" sz="quarter" idx="16"/>
          </p:nvPr>
        </p:nvSpPr>
        <p:spPr>
          <a:xfrm rot="5400000">
            <a:off x="10469880" y="1609344"/>
            <a:ext cx="2670048" cy="365760"/>
          </a:xfrm>
          <a:prstGeom prst="rect">
            <a:avLst/>
          </a:prstGeom>
        </p:spPr>
        <p:txBody>
          <a:bodyPr/>
          <a:lstStyle/>
          <a:p>
            <a:pPr algn="r"/>
            <a:r>
              <a:rPr lang="en-US"/>
              <a:t>Sample Footer Text</a:t>
            </a:r>
          </a:p>
        </p:txBody>
      </p:sp>
      <p:sp>
        <p:nvSpPr>
          <p:cNvPr id="10" name="Slide Number Placeholder 9">
            <a:extLst>
              <a:ext uri="{FF2B5EF4-FFF2-40B4-BE49-F238E27FC236}">
                <a16:creationId xmlns:a16="http://schemas.microsoft.com/office/drawing/2014/main" id="{80387031-1FAB-58C5-4405-B9154D8D4EFB}"/>
              </a:ext>
            </a:extLst>
          </p:cNvPr>
          <p:cNvSpPr>
            <a:spLocks noGrp="1"/>
          </p:cNvSpPr>
          <p:nvPr>
            <p:ph type="sldNum" sz="quarter" idx="17"/>
          </p:nvPr>
        </p:nvSpPr>
        <p:spPr>
          <a:xfrm>
            <a:off x="11494008" y="3218688"/>
            <a:ext cx="630936" cy="429768"/>
          </a:xfrm>
          <a:prstGeom prst="rect">
            <a:avLst/>
          </a:prstGeom>
        </p:spPr>
        <p:txBody>
          <a:bodyPr/>
          <a:lstStyle/>
          <a:p>
            <a:pPr algn="ctr"/>
            <a:fld id="{CC057153-B650-4DEB-B370-79DDCFDCE934}" type="slidenum">
              <a:rPr lang="en-US" smtClean="0"/>
              <a:pPr algn="ctr"/>
              <a:t>‹#›</a:t>
            </a:fld>
            <a:endParaRPr lang="en-US"/>
          </a:p>
        </p:txBody>
      </p:sp>
      <p:sp>
        <p:nvSpPr>
          <p:cNvPr id="3" name="Date Placeholder 2">
            <a:extLst>
              <a:ext uri="{FF2B5EF4-FFF2-40B4-BE49-F238E27FC236}">
                <a16:creationId xmlns:a16="http://schemas.microsoft.com/office/drawing/2014/main" id="{43FC80B3-DCFA-D45D-AE8E-A26A743D9695}"/>
              </a:ext>
            </a:extLst>
          </p:cNvPr>
          <p:cNvSpPr>
            <a:spLocks noGrp="1"/>
          </p:cNvSpPr>
          <p:nvPr>
            <p:ph type="dt" sz="half" idx="15"/>
          </p:nvPr>
        </p:nvSpPr>
        <p:spPr>
          <a:xfrm rot="5400000">
            <a:off x="10469880" y="4892040"/>
            <a:ext cx="2670048" cy="365760"/>
          </a:xfrm>
          <a:prstGeom prst="rect">
            <a:avLst/>
          </a:prstGeom>
        </p:spPr>
        <p:txBody>
          <a:bodyPr/>
          <a:lstStyle/>
          <a:p>
            <a:fld id="{60B1AB68-E524-45F3-BDEF-1171DB6F8FE2}" type="datetime4">
              <a:rPr lang="en-US" smtClean="0"/>
              <a:t>December 9, 2025</a:t>
            </a:fld>
            <a:endParaRPr lang="en-US"/>
          </a:p>
        </p:txBody>
      </p:sp>
    </p:spTree>
    <p:extLst>
      <p:ext uri="{BB962C8B-B14F-4D97-AF65-F5344CB8AC3E}">
        <p14:creationId xmlns:p14="http://schemas.microsoft.com/office/powerpoint/2010/main" val="411998646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Content Photo 3">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F04DE9B-00A7-2020-4385-0B94AAD6AC47}"/>
              </a:ext>
            </a:extLst>
          </p:cNvPr>
          <p:cNvSpPr>
            <a:spLocks noGrp="1"/>
          </p:cNvSpPr>
          <p:nvPr>
            <p:ph type="title"/>
          </p:nvPr>
        </p:nvSpPr>
        <p:spPr>
          <a:xfrm>
            <a:off x="612647" y="256032"/>
            <a:ext cx="6949439" cy="1124712"/>
          </a:xfrm>
          <a:prstGeom prst="rect">
            <a:avLst/>
          </a:prstGeom>
        </p:spPr>
        <p:txBody>
          <a:bodyPr/>
          <a:lstStyle>
            <a:lvl1pPr>
              <a:lnSpc>
                <a:spcPct val="120000"/>
              </a:lnSpc>
              <a:defRPr/>
            </a:lvl1pPr>
          </a:lstStyle>
          <a:p>
            <a:r>
              <a:rPr lang="en-US"/>
              <a:t>Click to edit Master title style</a:t>
            </a:r>
          </a:p>
        </p:txBody>
      </p:sp>
      <p:sp>
        <p:nvSpPr>
          <p:cNvPr id="8" name="Content Placeholder 7">
            <a:extLst>
              <a:ext uri="{FF2B5EF4-FFF2-40B4-BE49-F238E27FC236}">
                <a16:creationId xmlns:a16="http://schemas.microsoft.com/office/drawing/2014/main" id="{747AED59-1A26-9C13-8482-7857E7DEFE52}"/>
              </a:ext>
            </a:extLst>
          </p:cNvPr>
          <p:cNvSpPr>
            <a:spLocks noGrp="1"/>
          </p:cNvSpPr>
          <p:nvPr>
            <p:ph sz="quarter" idx="14"/>
          </p:nvPr>
        </p:nvSpPr>
        <p:spPr>
          <a:xfrm>
            <a:off x="612648" y="1755648"/>
            <a:ext cx="6949440" cy="4343400"/>
          </a:xfrm>
          <a:prstGeom prst="rect">
            <a:avLst/>
          </a:prstGeo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lnSpc>
                <a:spcPct val="130000"/>
              </a:lnSpc>
            </a:pPr>
            <a:r>
              <a:rPr lang="en-US"/>
              <a:t>Click to edit Master text styles</a:t>
            </a:r>
          </a:p>
          <a:p>
            <a:pPr lvl="1">
              <a:lnSpc>
                <a:spcPct val="130000"/>
              </a:lnSpc>
            </a:pPr>
            <a:r>
              <a:rPr lang="en-US"/>
              <a:t>Second level</a:t>
            </a:r>
          </a:p>
          <a:p>
            <a:pPr lvl="2">
              <a:lnSpc>
                <a:spcPct val="130000"/>
              </a:lnSpc>
            </a:pPr>
            <a:r>
              <a:rPr lang="en-US"/>
              <a:t>Third level</a:t>
            </a:r>
          </a:p>
          <a:p>
            <a:pPr lvl="3">
              <a:lnSpc>
                <a:spcPct val="130000"/>
              </a:lnSpc>
            </a:pPr>
            <a:r>
              <a:rPr lang="en-US"/>
              <a:t>Fourth level</a:t>
            </a:r>
          </a:p>
          <a:p>
            <a:pPr lvl="4">
              <a:lnSpc>
                <a:spcPct val="130000"/>
              </a:lnSpc>
            </a:pPr>
            <a:r>
              <a:rPr lang="en-US"/>
              <a:t>Fifth level</a:t>
            </a:r>
          </a:p>
        </p:txBody>
      </p:sp>
      <p:sp>
        <p:nvSpPr>
          <p:cNvPr id="4" name="Picture Placeholder 3">
            <a:extLst>
              <a:ext uri="{FF2B5EF4-FFF2-40B4-BE49-F238E27FC236}">
                <a16:creationId xmlns:a16="http://schemas.microsoft.com/office/drawing/2014/main" id="{A7C02181-FA39-ABBD-5759-8846E0FE79F6}"/>
              </a:ext>
            </a:extLst>
          </p:cNvPr>
          <p:cNvSpPr>
            <a:spLocks noGrp="1"/>
          </p:cNvSpPr>
          <p:nvPr>
            <p:ph type="pic" sz="quarter" idx="18"/>
          </p:nvPr>
        </p:nvSpPr>
        <p:spPr>
          <a:xfrm>
            <a:off x="8129016" y="758952"/>
            <a:ext cx="3300984" cy="5330952"/>
          </a:xfrm>
          <a:prstGeom prst="rect">
            <a:avLst/>
          </a:prstGeom>
          <a:blipFill>
            <a:blip r:embed="rId2" cstate="screen">
              <a:alphaModFix amt="70000"/>
              <a:extLst>
                <a:ext uri="{28A0092B-C50C-407E-A947-70E740481C1C}">
                  <a14:useLocalDpi xmlns:a14="http://schemas.microsoft.com/office/drawing/2010/main"/>
                </a:ext>
              </a:extLst>
            </a:blip>
            <a:stretch>
              <a:fillRect/>
            </a:stretch>
          </a:blipFill>
        </p:spPr>
        <p:txBody>
          <a:bodyPr/>
          <a:lstStyle>
            <a:lvl1pPr marL="0" indent="0">
              <a:buNone/>
              <a:defRPr/>
            </a:lvl1pPr>
          </a:lstStyle>
          <a:p>
            <a:r>
              <a:rPr lang="en-US"/>
              <a:t>Click icon to add picture</a:t>
            </a:r>
          </a:p>
        </p:txBody>
      </p:sp>
      <p:sp>
        <p:nvSpPr>
          <p:cNvPr id="9" name="Footer Placeholder 8">
            <a:extLst>
              <a:ext uri="{FF2B5EF4-FFF2-40B4-BE49-F238E27FC236}">
                <a16:creationId xmlns:a16="http://schemas.microsoft.com/office/drawing/2014/main" id="{124D8FCC-5F89-BD9A-1A9F-45F99E8917AB}"/>
              </a:ext>
            </a:extLst>
          </p:cNvPr>
          <p:cNvSpPr>
            <a:spLocks noGrp="1"/>
          </p:cNvSpPr>
          <p:nvPr>
            <p:ph type="ftr" sz="quarter" idx="16"/>
          </p:nvPr>
        </p:nvSpPr>
        <p:spPr>
          <a:xfrm rot="5400000">
            <a:off x="10469880" y="1609344"/>
            <a:ext cx="2670048" cy="365760"/>
          </a:xfrm>
          <a:prstGeom prst="rect">
            <a:avLst/>
          </a:prstGeom>
        </p:spPr>
        <p:txBody>
          <a:bodyPr/>
          <a:lstStyle/>
          <a:p>
            <a:pPr algn="r"/>
            <a:r>
              <a:rPr lang="en-US"/>
              <a:t>Sample Footer Text</a:t>
            </a:r>
          </a:p>
        </p:txBody>
      </p:sp>
      <p:sp>
        <p:nvSpPr>
          <p:cNvPr id="10" name="Slide Number Placeholder 9">
            <a:extLst>
              <a:ext uri="{FF2B5EF4-FFF2-40B4-BE49-F238E27FC236}">
                <a16:creationId xmlns:a16="http://schemas.microsoft.com/office/drawing/2014/main" id="{80387031-1FAB-58C5-4405-B9154D8D4EFB}"/>
              </a:ext>
            </a:extLst>
          </p:cNvPr>
          <p:cNvSpPr>
            <a:spLocks noGrp="1"/>
          </p:cNvSpPr>
          <p:nvPr>
            <p:ph type="sldNum" sz="quarter" idx="17"/>
          </p:nvPr>
        </p:nvSpPr>
        <p:spPr>
          <a:xfrm>
            <a:off x="11494008" y="3218688"/>
            <a:ext cx="630936" cy="429768"/>
          </a:xfrm>
          <a:prstGeom prst="rect">
            <a:avLst/>
          </a:prstGeom>
        </p:spPr>
        <p:txBody>
          <a:bodyPr/>
          <a:lstStyle/>
          <a:p>
            <a:pPr algn="ctr"/>
            <a:fld id="{CC057153-B650-4DEB-B370-79DDCFDCE934}" type="slidenum">
              <a:rPr lang="en-US" smtClean="0"/>
              <a:pPr algn="ctr"/>
              <a:t>‹#›</a:t>
            </a:fld>
            <a:endParaRPr lang="en-US"/>
          </a:p>
        </p:txBody>
      </p:sp>
      <p:sp>
        <p:nvSpPr>
          <p:cNvPr id="3" name="Date Placeholder 2">
            <a:extLst>
              <a:ext uri="{FF2B5EF4-FFF2-40B4-BE49-F238E27FC236}">
                <a16:creationId xmlns:a16="http://schemas.microsoft.com/office/drawing/2014/main" id="{43FC80B3-DCFA-D45D-AE8E-A26A743D9695}"/>
              </a:ext>
            </a:extLst>
          </p:cNvPr>
          <p:cNvSpPr>
            <a:spLocks noGrp="1"/>
          </p:cNvSpPr>
          <p:nvPr>
            <p:ph type="dt" sz="half" idx="15"/>
          </p:nvPr>
        </p:nvSpPr>
        <p:spPr>
          <a:xfrm rot="5400000">
            <a:off x="10469880" y="4892040"/>
            <a:ext cx="2670048" cy="365760"/>
          </a:xfrm>
          <a:prstGeom prst="rect">
            <a:avLst/>
          </a:prstGeom>
        </p:spPr>
        <p:txBody>
          <a:bodyPr/>
          <a:lstStyle/>
          <a:p>
            <a:fld id="{B656B529-8CC8-41AF-B3B9-5F6CBDD653EB}" type="datetime4">
              <a:rPr lang="en-US" smtClean="0"/>
              <a:t>December 9, 2025</a:t>
            </a:fld>
            <a:endParaRPr lang="en-US"/>
          </a:p>
        </p:txBody>
      </p:sp>
    </p:spTree>
    <p:extLst>
      <p:ext uri="{BB962C8B-B14F-4D97-AF65-F5344CB8AC3E}">
        <p14:creationId xmlns:p14="http://schemas.microsoft.com/office/powerpoint/2010/main" val="180974433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itle, Content Photo 4">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F04DE9B-00A7-2020-4385-0B94AAD6AC47}"/>
              </a:ext>
            </a:extLst>
          </p:cNvPr>
          <p:cNvSpPr>
            <a:spLocks noGrp="1"/>
          </p:cNvSpPr>
          <p:nvPr>
            <p:ph type="title"/>
          </p:nvPr>
        </p:nvSpPr>
        <p:spPr>
          <a:xfrm>
            <a:off x="612648" y="674914"/>
            <a:ext cx="4544568" cy="1228925"/>
          </a:xfrm>
          <a:prstGeom prst="rect">
            <a:avLst/>
          </a:prstGeom>
        </p:spPr>
        <p:txBody>
          <a:bodyPr/>
          <a:lstStyle>
            <a:lvl1pPr>
              <a:lnSpc>
                <a:spcPct val="120000"/>
              </a:lnSpc>
              <a:defRPr/>
            </a:lvl1pPr>
          </a:lstStyle>
          <a:p>
            <a:r>
              <a:rPr lang="en-US"/>
              <a:t>Click to edit Master title style</a:t>
            </a:r>
          </a:p>
        </p:txBody>
      </p:sp>
      <p:sp>
        <p:nvSpPr>
          <p:cNvPr id="8" name="Content Placeholder 7">
            <a:extLst>
              <a:ext uri="{FF2B5EF4-FFF2-40B4-BE49-F238E27FC236}">
                <a16:creationId xmlns:a16="http://schemas.microsoft.com/office/drawing/2014/main" id="{747AED59-1A26-9C13-8482-7857E7DEFE52}"/>
              </a:ext>
            </a:extLst>
          </p:cNvPr>
          <p:cNvSpPr>
            <a:spLocks noGrp="1"/>
          </p:cNvSpPr>
          <p:nvPr>
            <p:ph sz="quarter" idx="14"/>
          </p:nvPr>
        </p:nvSpPr>
        <p:spPr>
          <a:xfrm>
            <a:off x="612648" y="2258568"/>
            <a:ext cx="4544568" cy="3950208"/>
          </a:xfrm>
          <a:prstGeom prst="rect">
            <a:avLst/>
          </a:prstGeo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lnSpc>
                <a:spcPct val="130000"/>
              </a:lnSpc>
            </a:pPr>
            <a:r>
              <a:rPr lang="en-US"/>
              <a:t>Click to edit Master text styles</a:t>
            </a:r>
          </a:p>
          <a:p>
            <a:pPr lvl="1">
              <a:lnSpc>
                <a:spcPct val="130000"/>
              </a:lnSpc>
            </a:pPr>
            <a:r>
              <a:rPr lang="en-US"/>
              <a:t>Second level</a:t>
            </a:r>
          </a:p>
          <a:p>
            <a:pPr lvl="2">
              <a:lnSpc>
                <a:spcPct val="130000"/>
              </a:lnSpc>
            </a:pPr>
            <a:r>
              <a:rPr lang="en-US"/>
              <a:t>Third level</a:t>
            </a:r>
          </a:p>
          <a:p>
            <a:pPr lvl="3">
              <a:lnSpc>
                <a:spcPct val="130000"/>
              </a:lnSpc>
            </a:pPr>
            <a:r>
              <a:rPr lang="en-US"/>
              <a:t>Fourth level</a:t>
            </a:r>
          </a:p>
          <a:p>
            <a:pPr lvl="4">
              <a:lnSpc>
                <a:spcPct val="130000"/>
              </a:lnSpc>
            </a:pPr>
            <a:r>
              <a:rPr lang="en-US"/>
              <a:t>Fifth level</a:t>
            </a:r>
          </a:p>
        </p:txBody>
      </p:sp>
      <p:sp>
        <p:nvSpPr>
          <p:cNvPr id="14" name="Picture Placeholder 13">
            <a:extLst>
              <a:ext uri="{FF2B5EF4-FFF2-40B4-BE49-F238E27FC236}">
                <a16:creationId xmlns:a16="http://schemas.microsoft.com/office/drawing/2014/main" id="{ADB4AEC6-2EA4-A5BD-A76D-1C38CE894EC0}"/>
              </a:ext>
            </a:extLst>
          </p:cNvPr>
          <p:cNvSpPr>
            <a:spLocks noGrp="1"/>
          </p:cNvSpPr>
          <p:nvPr>
            <p:ph type="pic" sz="quarter" idx="18"/>
          </p:nvPr>
        </p:nvSpPr>
        <p:spPr>
          <a:xfrm>
            <a:off x="5958293" y="750863"/>
            <a:ext cx="5358384" cy="5358384"/>
          </a:xfrm>
          <a:custGeom>
            <a:avLst/>
            <a:gdLst>
              <a:gd name="connsiteX0" fmla="*/ 2679192 w 5358384"/>
              <a:gd name="connsiteY0" fmla="*/ 0 h 5358384"/>
              <a:gd name="connsiteX1" fmla="*/ 5358384 w 5358384"/>
              <a:gd name="connsiteY1" fmla="*/ 2679192 h 5358384"/>
              <a:gd name="connsiteX2" fmla="*/ 2679192 w 5358384"/>
              <a:gd name="connsiteY2" fmla="*/ 5358384 h 5358384"/>
              <a:gd name="connsiteX3" fmla="*/ 0 w 5358384"/>
              <a:gd name="connsiteY3" fmla="*/ 2679192 h 5358384"/>
              <a:gd name="connsiteX4" fmla="*/ 2679192 w 5358384"/>
              <a:gd name="connsiteY4" fmla="*/ 0 h 5358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58384" h="5358384">
                <a:moveTo>
                  <a:pt x="2679192" y="0"/>
                </a:moveTo>
                <a:cubicBezTo>
                  <a:pt x="4158869" y="0"/>
                  <a:pt x="5358384" y="1199515"/>
                  <a:pt x="5358384" y="2679192"/>
                </a:cubicBezTo>
                <a:cubicBezTo>
                  <a:pt x="5358384" y="4158869"/>
                  <a:pt x="4158869" y="5358384"/>
                  <a:pt x="2679192" y="5358384"/>
                </a:cubicBezTo>
                <a:cubicBezTo>
                  <a:pt x="1199515" y="5358384"/>
                  <a:pt x="0" y="4158869"/>
                  <a:pt x="0" y="2679192"/>
                </a:cubicBezTo>
                <a:cubicBezTo>
                  <a:pt x="0" y="1199515"/>
                  <a:pt x="1199515" y="0"/>
                  <a:pt x="2679192" y="0"/>
                </a:cubicBezTo>
                <a:close/>
              </a:path>
            </a:pathLst>
          </a:custGeom>
          <a:blipFill dpi="0" rotWithShape="1">
            <a:blip r:embed="rId2" cstate="screen">
              <a:alphaModFix amt="70000"/>
              <a:extLst>
                <a:ext uri="{28A0092B-C50C-407E-A947-70E740481C1C}">
                  <a14:useLocalDpi xmlns:a14="http://schemas.microsoft.com/office/drawing/2010/main"/>
                </a:ext>
              </a:extLst>
            </a:blip>
            <a:srcRect/>
            <a:stretch>
              <a:fillRect/>
            </a:stretch>
          </a:blipFill>
        </p:spPr>
        <p:txBody>
          <a:bodyPr wrap="square">
            <a:noAutofit/>
          </a:bodyPr>
          <a:lstStyle>
            <a:lvl1pPr marL="0" indent="0">
              <a:buNone/>
              <a:defRPr/>
            </a:lvl1pPr>
          </a:lstStyle>
          <a:p>
            <a:r>
              <a:rPr lang="en-US"/>
              <a:t>Click icon to add picture</a:t>
            </a:r>
          </a:p>
        </p:txBody>
      </p:sp>
      <p:sp>
        <p:nvSpPr>
          <p:cNvPr id="9" name="Footer Placeholder 8">
            <a:extLst>
              <a:ext uri="{FF2B5EF4-FFF2-40B4-BE49-F238E27FC236}">
                <a16:creationId xmlns:a16="http://schemas.microsoft.com/office/drawing/2014/main" id="{124D8FCC-5F89-BD9A-1A9F-45F99E8917AB}"/>
              </a:ext>
            </a:extLst>
          </p:cNvPr>
          <p:cNvSpPr>
            <a:spLocks noGrp="1"/>
          </p:cNvSpPr>
          <p:nvPr>
            <p:ph type="ftr" sz="quarter" idx="16"/>
          </p:nvPr>
        </p:nvSpPr>
        <p:spPr>
          <a:xfrm rot="5400000">
            <a:off x="10469880" y="1609344"/>
            <a:ext cx="2670048" cy="365760"/>
          </a:xfrm>
          <a:prstGeom prst="rect">
            <a:avLst/>
          </a:prstGeom>
        </p:spPr>
        <p:txBody>
          <a:bodyPr/>
          <a:lstStyle/>
          <a:p>
            <a:pPr algn="r"/>
            <a:r>
              <a:rPr lang="en-US"/>
              <a:t>Sample Footer Text</a:t>
            </a:r>
          </a:p>
        </p:txBody>
      </p:sp>
      <p:sp>
        <p:nvSpPr>
          <p:cNvPr id="10" name="Slide Number Placeholder 9">
            <a:extLst>
              <a:ext uri="{FF2B5EF4-FFF2-40B4-BE49-F238E27FC236}">
                <a16:creationId xmlns:a16="http://schemas.microsoft.com/office/drawing/2014/main" id="{80387031-1FAB-58C5-4405-B9154D8D4EFB}"/>
              </a:ext>
            </a:extLst>
          </p:cNvPr>
          <p:cNvSpPr>
            <a:spLocks noGrp="1"/>
          </p:cNvSpPr>
          <p:nvPr>
            <p:ph type="sldNum" sz="quarter" idx="17"/>
          </p:nvPr>
        </p:nvSpPr>
        <p:spPr>
          <a:xfrm>
            <a:off x="11494008" y="3218688"/>
            <a:ext cx="630936" cy="429768"/>
          </a:xfrm>
          <a:prstGeom prst="rect">
            <a:avLst/>
          </a:prstGeom>
        </p:spPr>
        <p:txBody>
          <a:bodyPr/>
          <a:lstStyle/>
          <a:p>
            <a:pPr algn="ctr"/>
            <a:fld id="{CC057153-B650-4DEB-B370-79DDCFDCE934}" type="slidenum">
              <a:rPr lang="en-US" smtClean="0"/>
              <a:pPr algn="ctr"/>
              <a:t>‹#›</a:t>
            </a:fld>
            <a:endParaRPr lang="en-US"/>
          </a:p>
        </p:txBody>
      </p:sp>
      <p:sp>
        <p:nvSpPr>
          <p:cNvPr id="3" name="Date Placeholder 2">
            <a:extLst>
              <a:ext uri="{FF2B5EF4-FFF2-40B4-BE49-F238E27FC236}">
                <a16:creationId xmlns:a16="http://schemas.microsoft.com/office/drawing/2014/main" id="{43FC80B3-DCFA-D45D-AE8E-A26A743D9695}"/>
              </a:ext>
            </a:extLst>
          </p:cNvPr>
          <p:cNvSpPr>
            <a:spLocks noGrp="1"/>
          </p:cNvSpPr>
          <p:nvPr>
            <p:ph type="dt" sz="half" idx="15"/>
          </p:nvPr>
        </p:nvSpPr>
        <p:spPr>
          <a:xfrm rot="5400000">
            <a:off x="10469880" y="4892040"/>
            <a:ext cx="2670048" cy="365760"/>
          </a:xfrm>
          <a:prstGeom prst="rect">
            <a:avLst/>
          </a:prstGeom>
        </p:spPr>
        <p:txBody>
          <a:bodyPr/>
          <a:lstStyle/>
          <a:p>
            <a:fld id="{1E524DE9-A152-4C31-ADCE-A986CED17DA5}" type="datetime4">
              <a:rPr lang="en-US" smtClean="0"/>
              <a:t>December 9, 2025</a:t>
            </a:fld>
            <a:endParaRPr lang="en-US"/>
          </a:p>
        </p:txBody>
      </p:sp>
    </p:spTree>
    <p:extLst>
      <p:ext uri="{BB962C8B-B14F-4D97-AF65-F5344CB8AC3E}">
        <p14:creationId xmlns:p14="http://schemas.microsoft.com/office/powerpoint/2010/main" val="19883354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3">
    <p:bg>
      <p:bgRef idx="1001">
        <a:schemeClr val="bg1"/>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C940CC8-5401-3EF9-398C-2A2492181116}"/>
              </a:ext>
              <a:ext uri="{C183D7F6-B498-43B3-948B-1728B52AA6E4}">
                <adec:decorative xmlns:adec="http://schemas.microsoft.com/office/drawing/2017/decorative" val="1"/>
              </a:ext>
            </a:extLst>
          </p:cNvPr>
          <p:cNvSpPr/>
          <p:nvPr/>
        </p:nvSpPr>
        <p:spPr>
          <a:xfrm>
            <a:off x="762000" y="762000"/>
            <a:ext cx="10668000" cy="5334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036142CE-648A-1FF7-D28A-1CDAA482192F}"/>
              </a:ext>
              <a:ext uri="{C183D7F6-B498-43B3-948B-1728B52AA6E4}">
                <adec:decorative xmlns:adec="http://schemas.microsoft.com/office/drawing/2017/decorative" val="1"/>
              </a:ext>
            </a:extLst>
          </p:cNvPr>
          <p:cNvCxnSpPr>
            <a:cxnSpLocks/>
          </p:cNvCxnSpPr>
          <p:nvPr/>
        </p:nvCxnSpPr>
        <p:spPr>
          <a:xfrm>
            <a:off x="5610423" y="3960586"/>
            <a:ext cx="971155" cy="0"/>
          </a:xfrm>
          <a:prstGeom prst="line">
            <a:avLst/>
          </a:prstGeom>
          <a:ln w="317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2286000" y="1746504"/>
            <a:ext cx="7616952" cy="1883664"/>
          </a:xfrm>
          <a:prstGeom prst="rect">
            <a:avLst/>
          </a:prstGeom>
        </p:spPr>
        <p:txBody>
          <a:bodyPr anchor="ctr">
            <a:normAutofit/>
          </a:bodyPr>
          <a:lstStyle>
            <a:lvl1pPr algn="ctr">
              <a:lnSpc>
                <a:spcPct val="120000"/>
              </a:lnSpc>
              <a:defRPr sz="440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2286000" y="4288536"/>
            <a:ext cx="7616952" cy="1042416"/>
          </a:xfrm>
          <a:prstGeom prst="rect">
            <a:avLst/>
          </a:prstGeom>
        </p:spPr>
        <p:txBody>
          <a:bodyPr anchor="ctr">
            <a:normAutofit/>
          </a:bodyPr>
          <a:lstStyle>
            <a:lvl1pPr marL="0" indent="0" algn="ctr">
              <a:buNone/>
              <a:defRPr sz="1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8" name="Footer Placeholder 7">
            <a:extLst>
              <a:ext uri="{FF2B5EF4-FFF2-40B4-BE49-F238E27FC236}">
                <a16:creationId xmlns:a16="http://schemas.microsoft.com/office/drawing/2014/main" id="{93384EBF-3E88-4A0B-FB51-6F3F98FA7426}"/>
              </a:ext>
            </a:extLst>
          </p:cNvPr>
          <p:cNvSpPr>
            <a:spLocks noGrp="1"/>
          </p:cNvSpPr>
          <p:nvPr>
            <p:ph type="ftr" sz="quarter" idx="11"/>
          </p:nvPr>
        </p:nvSpPr>
        <p:spPr>
          <a:xfrm rot="5400000">
            <a:off x="10469880" y="1609344"/>
            <a:ext cx="2670048" cy="365760"/>
          </a:xfrm>
          <a:prstGeom prst="rect">
            <a:avLst/>
          </a:prstGeom>
        </p:spPr>
        <p:txBody>
          <a:bodyPr/>
          <a:lstStyle/>
          <a:p>
            <a:pPr algn="r"/>
            <a:r>
              <a:rPr lang="en-US"/>
              <a:t>Sample Footer Text</a:t>
            </a:r>
          </a:p>
        </p:txBody>
      </p:sp>
      <p:sp>
        <p:nvSpPr>
          <p:cNvPr id="9" name="Slide Number Placeholder 8">
            <a:extLst>
              <a:ext uri="{FF2B5EF4-FFF2-40B4-BE49-F238E27FC236}">
                <a16:creationId xmlns:a16="http://schemas.microsoft.com/office/drawing/2014/main" id="{F9351BD1-E526-ACBD-4244-F9E89D083E69}"/>
              </a:ext>
            </a:extLst>
          </p:cNvPr>
          <p:cNvSpPr>
            <a:spLocks noGrp="1"/>
          </p:cNvSpPr>
          <p:nvPr>
            <p:ph type="sldNum" sz="quarter" idx="12"/>
          </p:nvPr>
        </p:nvSpPr>
        <p:spPr>
          <a:xfrm>
            <a:off x="11494008" y="3218688"/>
            <a:ext cx="630936" cy="429768"/>
          </a:xfrm>
          <a:prstGeom prst="rect">
            <a:avLst/>
          </a:prstGeom>
        </p:spPr>
        <p:txBody>
          <a:bodyPr/>
          <a:lstStyle/>
          <a:p>
            <a:pPr algn="ctr"/>
            <a:fld id="{CC057153-B650-4DEB-B370-79DDCFDCE934}" type="slidenum">
              <a:rPr lang="en-US" smtClean="0"/>
              <a:pPr algn="ctr"/>
              <a:t>‹#›</a:t>
            </a:fld>
            <a:endParaRPr lang="en-US"/>
          </a:p>
        </p:txBody>
      </p:sp>
      <p:sp>
        <p:nvSpPr>
          <p:cNvPr id="7" name="Date Placeholder 6">
            <a:extLst>
              <a:ext uri="{FF2B5EF4-FFF2-40B4-BE49-F238E27FC236}">
                <a16:creationId xmlns:a16="http://schemas.microsoft.com/office/drawing/2014/main" id="{D8F249E0-8120-4E46-8D3C-FFDE09A5C3F0}"/>
              </a:ext>
            </a:extLst>
          </p:cNvPr>
          <p:cNvSpPr>
            <a:spLocks noGrp="1"/>
          </p:cNvSpPr>
          <p:nvPr>
            <p:ph type="dt" sz="half" idx="10"/>
          </p:nvPr>
        </p:nvSpPr>
        <p:spPr>
          <a:xfrm rot="5400000">
            <a:off x="10469880" y="4892040"/>
            <a:ext cx="2670048" cy="365760"/>
          </a:xfrm>
          <a:prstGeom prst="rect">
            <a:avLst/>
          </a:prstGeom>
        </p:spPr>
        <p:txBody>
          <a:bodyPr/>
          <a:lstStyle/>
          <a:p>
            <a:fld id="{990C99E4-5640-4B3E-A97D-2F1D970847AA}" type="datetime4">
              <a:rPr lang="en-US" smtClean="0"/>
              <a:t>December 9, 2025</a:t>
            </a:fld>
            <a:endParaRPr lang="en-US"/>
          </a:p>
        </p:txBody>
      </p:sp>
    </p:spTree>
    <p:extLst>
      <p:ext uri="{BB962C8B-B14F-4D97-AF65-F5344CB8AC3E}">
        <p14:creationId xmlns:p14="http://schemas.microsoft.com/office/powerpoint/2010/main" val="2624309038"/>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Content Photo 5">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F04DE9B-00A7-2020-4385-0B94AAD6AC47}"/>
              </a:ext>
            </a:extLst>
          </p:cNvPr>
          <p:cNvSpPr>
            <a:spLocks noGrp="1"/>
          </p:cNvSpPr>
          <p:nvPr>
            <p:ph type="title"/>
          </p:nvPr>
        </p:nvSpPr>
        <p:spPr>
          <a:xfrm>
            <a:off x="612648" y="758952"/>
            <a:ext cx="5477256" cy="1143000"/>
          </a:xfrm>
          <a:prstGeom prst="rect">
            <a:avLst/>
          </a:prstGeom>
        </p:spPr>
        <p:txBody>
          <a:bodyPr/>
          <a:lstStyle>
            <a:lvl1pPr>
              <a:lnSpc>
                <a:spcPct val="120000"/>
              </a:lnSpc>
              <a:defRPr/>
            </a:lvl1pPr>
          </a:lstStyle>
          <a:p>
            <a:r>
              <a:rPr lang="en-US"/>
              <a:t>Click to edit Master title style</a:t>
            </a:r>
          </a:p>
        </p:txBody>
      </p:sp>
      <p:sp>
        <p:nvSpPr>
          <p:cNvPr id="8" name="Content Placeholder 7">
            <a:extLst>
              <a:ext uri="{FF2B5EF4-FFF2-40B4-BE49-F238E27FC236}">
                <a16:creationId xmlns:a16="http://schemas.microsoft.com/office/drawing/2014/main" id="{747AED59-1A26-9C13-8482-7857E7DEFE52}"/>
              </a:ext>
            </a:extLst>
          </p:cNvPr>
          <p:cNvSpPr>
            <a:spLocks noGrp="1"/>
          </p:cNvSpPr>
          <p:nvPr>
            <p:ph sz="quarter" idx="14"/>
          </p:nvPr>
        </p:nvSpPr>
        <p:spPr>
          <a:xfrm>
            <a:off x="612648" y="2258568"/>
            <a:ext cx="5330952" cy="3840480"/>
          </a:xfrm>
          <a:prstGeom prst="rect">
            <a:avLst/>
          </a:prstGeo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lnSpc>
                <a:spcPct val="130000"/>
              </a:lnSpc>
            </a:pPr>
            <a:r>
              <a:rPr lang="en-US"/>
              <a:t>Click to edit Master text styles</a:t>
            </a:r>
          </a:p>
          <a:p>
            <a:pPr lvl="1">
              <a:lnSpc>
                <a:spcPct val="130000"/>
              </a:lnSpc>
            </a:pPr>
            <a:r>
              <a:rPr lang="en-US"/>
              <a:t>Second level</a:t>
            </a:r>
          </a:p>
          <a:p>
            <a:pPr lvl="2">
              <a:lnSpc>
                <a:spcPct val="130000"/>
              </a:lnSpc>
            </a:pPr>
            <a:r>
              <a:rPr lang="en-US"/>
              <a:t>Third level</a:t>
            </a:r>
          </a:p>
          <a:p>
            <a:pPr lvl="3">
              <a:lnSpc>
                <a:spcPct val="130000"/>
              </a:lnSpc>
            </a:pPr>
            <a:r>
              <a:rPr lang="en-US"/>
              <a:t>Fourth level</a:t>
            </a:r>
          </a:p>
          <a:p>
            <a:pPr lvl="4">
              <a:lnSpc>
                <a:spcPct val="130000"/>
              </a:lnSpc>
            </a:pPr>
            <a:r>
              <a:rPr lang="en-US"/>
              <a:t>Fifth level</a:t>
            </a:r>
          </a:p>
        </p:txBody>
      </p:sp>
      <p:sp>
        <p:nvSpPr>
          <p:cNvPr id="14" name="Picture Placeholder 13">
            <a:extLst>
              <a:ext uri="{FF2B5EF4-FFF2-40B4-BE49-F238E27FC236}">
                <a16:creationId xmlns:a16="http://schemas.microsoft.com/office/drawing/2014/main" id="{ADB4AEC6-2EA4-A5BD-A76D-1C38CE894EC0}"/>
              </a:ext>
            </a:extLst>
          </p:cNvPr>
          <p:cNvSpPr>
            <a:spLocks noGrp="1"/>
          </p:cNvSpPr>
          <p:nvPr>
            <p:ph type="pic" sz="quarter" idx="18"/>
          </p:nvPr>
        </p:nvSpPr>
        <p:spPr>
          <a:xfrm>
            <a:off x="6638544" y="1115568"/>
            <a:ext cx="4626864" cy="4626864"/>
          </a:xfrm>
          <a:custGeom>
            <a:avLst/>
            <a:gdLst>
              <a:gd name="connsiteX0" fmla="*/ 2679192 w 5358384"/>
              <a:gd name="connsiteY0" fmla="*/ 0 h 5358384"/>
              <a:gd name="connsiteX1" fmla="*/ 5358384 w 5358384"/>
              <a:gd name="connsiteY1" fmla="*/ 2679192 h 5358384"/>
              <a:gd name="connsiteX2" fmla="*/ 2679192 w 5358384"/>
              <a:gd name="connsiteY2" fmla="*/ 5358384 h 5358384"/>
              <a:gd name="connsiteX3" fmla="*/ 0 w 5358384"/>
              <a:gd name="connsiteY3" fmla="*/ 2679192 h 5358384"/>
              <a:gd name="connsiteX4" fmla="*/ 2679192 w 5358384"/>
              <a:gd name="connsiteY4" fmla="*/ 0 h 5358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58384" h="5358384">
                <a:moveTo>
                  <a:pt x="2679192" y="0"/>
                </a:moveTo>
                <a:cubicBezTo>
                  <a:pt x="4158869" y="0"/>
                  <a:pt x="5358384" y="1199515"/>
                  <a:pt x="5358384" y="2679192"/>
                </a:cubicBezTo>
                <a:cubicBezTo>
                  <a:pt x="5358384" y="4158869"/>
                  <a:pt x="4158869" y="5358384"/>
                  <a:pt x="2679192" y="5358384"/>
                </a:cubicBezTo>
                <a:cubicBezTo>
                  <a:pt x="1199515" y="5358384"/>
                  <a:pt x="0" y="4158869"/>
                  <a:pt x="0" y="2679192"/>
                </a:cubicBezTo>
                <a:cubicBezTo>
                  <a:pt x="0" y="1199515"/>
                  <a:pt x="1199515" y="0"/>
                  <a:pt x="2679192" y="0"/>
                </a:cubicBezTo>
                <a:close/>
              </a:path>
            </a:pathLst>
          </a:custGeom>
          <a:blipFill>
            <a:blip r:embed="rId2" cstate="screen">
              <a:alphaModFix amt="70000"/>
              <a:extLst>
                <a:ext uri="{28A0092B-C50C-407E-A947-70E740481C1C}">
                  <a14:useLocalDpi xmlns:a14="http://schemas.microsoft.com/office/drawing/2010/main"/>
                </a:ext>
              </a:extLst>
            </a:blip>
            <a:stretch>
              <a:fillRect/>
            </a:stretch>
          </a:blipFill>
        </p:spPr>
        <p:txBody>
          <a:bodyPr wrap="square">
            <a:noAutofit/>
          </a:bodyPr>
          <a:lstStyle>
            <a:lvl1pPr marL="0" indent="0">
              <a:buNone/>
              <a:defRPr/>
            </a:lvl1pPr>
          </a:lstStyle>
          <a:p>
            <a:r>
              <a:rPr lang="en-US"/>
              <a:t>Click icon to add picture</a:t>
            </a:r>
          </a:p>
        </p:txBody>
      </p:sp>
      <p:sp>
        <p:nvSpPr>
          <p:cNvPr id="9" name="Footer Placeholder 8">
            <a:extLst>
              <a:ext uri="{FF2B5EF4-FFF2-40B4-BE49-F238E27FC236}">
                <a16:creationId xmlns:a16="http://schemas.microsoft.com/office/drawing/2014/main" id="{124D8FCC-5F89-BD9A-1A9F-45F99E8917AB}"/>
              </a:ext>
            </a:extLst>
          </p:cNvPr>
          <p:cNvSpPr>
            <a:spLocks noGrp="1"/>
          </p:cNvSpPr>
          <p:nvPr>
            <p:ph type="ftr" sz="quarter" idx="16"/>
          </p:nvPr>
        </p:nvSpPr>
        <p:spPr>
          <a:xfrm rot="5400000">
            <a:off x="10469880" y="1609344"/>
            <a:ext cx="2670048" cy="365760"/>
          </a:xfrm>
          <a:prstGeom prst="rect">
            <a:avLst/>
          </a:prstGeom>
        </p:spPr>
        <p:txBody>
          <a:bodyPr/>
          <a:lstStyle/>
          <a:p>
            <a:pPr algn="r"/>
            <a:r>
              <a:rPr lang="en-US"/>
              <a:t>Sample Footer Text</a:t>
            </a:r>
          </a:p>
        </p:txBody>
      </p:sp>
      <p:sp>
        <p:nvSpPr>
          <p:cNvPr id="10" name="Slide Number Placeholder 9">
            <a:extLst>
              <a:ext uri="{FF2B5EF4-FFF2-40B4-BE49-F238E27FC236}">
                <a16:creationId xmlns:a16="http://schemas.microsoft.com/office/drawing/2014/main" id="{80387031-1FAB-58C5-4405-B9154D8D4EFB}"/>
              </a:ext>
            </a:extLst>
          </p:cNvPr>
          <p:cNvSpPr>
            <a:spLocks noGrp="1"/>
          </p:cNvSpPr>
          <p:nvPr>
            <p:ph type="sldNum" sz="quarter" idx="17"/>
          </p:nvPr>
        </p:nvSpPr>
        <p:spPr>
          <a:xfrm>
            <a:off x="11494008" y="3218688"/>
            <a:ext cx="630936" cy="429768"/>
          </a:xfrm>
          <a:prstGeom prst="rect">
            <a:avLst/>
          </a:prstGeom>
        </p:spPr>
        <p:txBody>
          <a:bodyPr/>
          <a:lstStyle/>
          <a:p>
            <a:pPr algn="ctr"/>
            <a:fld id="{CC057153-B650-4DEB-B370-79DDCFDCE934}" type="slidenum">
              <a:rPr lang="en-US" smtClean="0"/>
              <a:pPr algn="ctr"/>
              <a:t>‹#›</a:t>
            </a:fld>
            <a:endParaRPr lang="en-US"/>
          </a:p>
        </p:txBody>
      </p:sp>
      <p:sp>
        <p:nvSpPr>
          <p:cNvPr id="3" name="Date Placeholder 2">
            <a:extLst>
              <a:ext uri="{FF2B5EF4-FFF2-40B4-BE49-F238E27FC236}">
                <a16:creationId xmlns:a16="http://schemas.microsoft.com/office/drawing/2014/main" id="{43FC80B3-DCFA-D45D-AE8E-A26A743D9695}"/>
              </a:ext>
            </a:extLst>
          </p:cNvPr>
          <p:cNvSpPr>
            <a:spLocks noGrp="1"/>
          </p:cNvSpPr>
          <p:nvPr>
            <p:ph type="dt" sz="half" idx="15"/>
          </p:nvPr>
        </p:nvSpPr>
        <p:spPr>
          <a:xfrm rot="5400000">
            <a:off x="10469880" y="4892040"/>
            <a:ext cx="2670048" cy="365760"/>
          </a:xfrm>
          <a:prstGeom prst="rect">
            <a:avLst/>
          </a:prstGeom>
        </p:spPr>
        <p:txBody>
          <a:bodyPr/>
          <a:lstStyle/>
          <a:p>
            <a:fld id="{C0AA3DF6-7586-4554-A0A7-5EA6F634DD80}" type="datetime4">
              <a:rPr lang="en-US" smtClean="0"/>
              <a:t>December 9, 2025</a:t>
            </a:fld>
            <a:endParaRPr lang="en-US"/>
          </a:p>
        </p:txBody>
      </p:sp>
    </p:spTree>
    <p:extLst>
      <p:ext uri="{BB962C8B-B14F-4D97-AF65-F5344CB8AC3E}">
        <p14:creationId xmlns:p14="http://schemas.microsoft.com/office/powerpoint/2010/main" val="72853435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Content Photo 6">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F04DE9B-00A7-2020-4385-0B94AAD6AC47}"/>
              </a:ext>
            </a:extLst>
          </p:cNvPr>
          <p:cNvSpPr>
            <a:spLocks noGrp="1"/>
          </p:cNvSpPr>
          <p:nvPr>
            <p:ph type="title"/>
          </p:nvPr>
        </p:nvSpPr>
        <p:spPr>
          <a:xfrm>
            <a:off x="612648" y="758952"/>
            <a:ext cx="10570464" cy="621792"/>
          </a:xfrm>
          <a:prstGeom prst="rect">
            <a:avLst/>
          </a:prstGeom>
        </p:spPr>
        <p:txBody>
          <a:bodyPr/>
          <a:lstStyle>
            <a:lvl1pPr>
              <a:lnSpc>
                <a:spcPct val="120000"/>
              </a:lnSpc>
              <a:defRPr/>
            </a:lvl1pPr>
          </a:lstStyle>
          <a:p>
            <a:r>
              <a:rPr lang="en-US"/>
              <a:t>Click to edit Master title style</a:t>
            </a:r>
          </a:p>
        </p:txBody>
      </p:sp>
      <p:sp>
        <p:nvSpPr>
          <p:cNvPr id="14" name="Picture Placeholder 13">
            <a:extLst>
              <a:ext uri="{FF2B5EF4-FFF2-40B4-BE49-F238E27FC236}">
                <a16:creationId xmlns:a16="http://schemas.microsoft.com/office/drawing/2014/main" id="{ADB4AEC6-2EA4-A5BD-A76D-1C38CE894EC0}"/>
              </a:ext>
            </a:extLst>
          </p:cNvPr>
          <p:cNvSpPr>
            <a:spLocks noGrp="1"/>
          </p:cNvSpPr>
          <p:nvPr>
            <p:ph type="pic" sz="quarter" idx="18"/>
          </p:nvPr>
        </p:nvSpPr>
        <p:spPr>
          <a:xfrm>
            <a:off x="612648" y="1837944"/>
            <a:ext cx="4261104" cy="4261104"/>
          </a:xfrm>
          <a:custGeom>
            <a:avLst/>
            <a:gdLst>
              <a:gd name="connsiteX0" fmla="*/ 2679192 w 5358384"/>
              <a:gd name="connsiteY0" fmla="*/ 0 h 5358384"/>
              <a:gd name="connsiteX1" fmla="*/ 5358384 w 5358384"/>
              <a:gd name="connsiteY1" fmla="*/ 2679192 h 5358384"/>
              <a:gd name="connsiteX2" fmla="*/ 2679192 w 5358384"/>
              <a:gd name="connsiteY2" fmla="*/ 5358384 h 5358384"/>
              <a:gd name="connsiteX3" fmla="*/ 0 w 5358384"/>
              <a:gd name="connsiteY3" fmla="*/ 2679192 h 5358384"/>
              <a:gd name="connsiteX4" fmla="*/ 2679192 w 5358384"/>
              <a:gd name="connsiteY4" fmla="*/ 0 h 5358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58384" h="5358384">
                <a:moveTo>
                  <a:pt x="2679192" y="0"/>
                </a:moveTo>
                <a:cubicBezTo>
                  <a:pt x="4158869" y="0"/>
                  <a:pt x="5358384" y="1199515"/>
                  <a:pt x="5358384" y="2679192"/>
                </a:cubicBezTo>
                <a:cubicBezTo>
                  <a:pt x="5358384" y="4158869"/>
                  <a:pt x="4158869" y="5358384"/>
                  <a:pt x="2679192" y="5358384"/>
                </a:cubicBezTo>
                <a:cubicBezTo>
                  <a:pt x="1199515" y="5358384"/>
                  <a:pt x="0" y="4158869"/>
                  <a:pt x="0" y="2679192"/>
                </a:cubicBezTo>
                <a:cubicBezTo>
                  <a:pt x="0" y="1199515"/>
                  <a:pt x="1199515" y="0"/>
                  <a:pt x="2679192" y="0"/>
                </a:cubicBezTo>
                <a:close/>
              </a:path>
            </a:pathLst>
          </a:custGeom>
          <a:blipFill>
            <a:blip r:embed="rId2" cstate="screen">
              <a:alphaModFix amt="70000"/>
              <a:extLst>
                <a:ext uri="{28A0092B-C50C-407E-A947-70E740481C1C}">
                  <a14:useLocalDpi xmlns:a14="http://schemas.microsoft.com/office/drawing/2010/main"/>
                </a:ext>
              </a:extLst>
            </a:blip>
            <a:stretch>
              <a:fillRect/>
            </a:stretch>
          </a:blipFill>
        </p:spPr>
        <p:txBody>
          <a:bodyPr wrap="square">
            <a:noAutofit/>
          </a:bodyPr>
          <a:lstStyle>
            <a:lvl1pPr marL="0" indent="0">
              <a:buNone/>
              <a:defRPr/>
            </a:lvl1pPr>
          </a:lstStyle>
          <a:p>
            <a:r>
              <a:rPr lang="en-US"/>
              <a:t>Click icon to add picture</a:t>
            </a:r>
          </a:p>
        </p:txBody>
      </p:sp>
      <p:sp>
        <p:nvSpPr>
          <p:cNvPr id="8" name="Content Placeholder 7">
            <a:extLst>
              <a:ext uri="{FF2B5EF4-FFF2-40B4-BE49-F238E27FC236}">
                <a16:creationId xmlns:a16="http://schemas.microsoft.com/office/drawing/2014/main" id="{747AED59-1A26-9C13-8482-7857E7DEFE52}"/>
              </a:ext>
            </a:extLst>
          </p:cNvPr>
          <p:cNvSpPr>
            <a:spLocks noGrp="1"/>
          </p:cNvSpPr>
          <p:nvPr>
            <p:ph sz="quarter" idx="14"/>
          </p:nvPr>
        </p:nvSpPr>
        <p:spPr>
          <a:xfrm>
            <a:off x="5742432" y="1755648"/>
            <a:ext cx="5376672" cy="4416552"/>
          </a:xfrm>
          <a:prstGeom prst="rect">
            <a:avLst/>
          </a:prstGeo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lnSpc>
                <a:spcPct val="130000"/>
              </a:lnSpc>
            </a:pPr>
            <a:r>
              <a:rPr lang="en-US"/>
              <a:t>Click to edit Master text styles</a:t>
            </a:r>
          </a:p>
          <a:p>
            <a:pPr lvl="1">
              <a:lnSpc>
                <a:spcPct val="130000"/>
              </a:lnSpc>
            </a:pPr>
            <a:r>
              <a:rPr lang="en-US"/>
              <a:t>Second level</a:t>
            </a:r>
          </a:p>
          <a:p>
            <a:pPr lvl="2">
              <a:lnSpc>
                <a:spcPct val="130000"/>
              </a:lnSpc>
            </a:pPr>
            <a:r>
              <a:rPr lang="en-US"/>
              <a:t>Third level</a:t>
            </a:r>
          </a:p>
          <a:p>
            <a:pPr lvl="3">
              <a:lnSpc>
                <a:spcPct val="130000"/>
              </a:lnSpc>
            </a:pPr>
            <a:r>
              <a:rPr lang="en-US"/>
              <a:t>Fourth level</a:t>
            </a:r>
          </a:p>
          <a:p>
            <a:pPr lvl="4">
              <a:lnSpc>
                <a:spcPct val="130000"/>
              </a:lnSpc>
            </a:pPr>
            <a:r>
              <a:rPr lang="en-US"/>
              <a:t>Fifth level</a:t>
            </a:r>
          </a:p>
        </p:txBody>
      </p:sp>
      <p:sp>
        <p:nvSpPr>
          <p:cNvPr id="9" name="Footer Placeholder 8">
            <a:extLst>
              <a:ext uri="{FF2B5EF4-FFF2-40B4-BE49-F238E27FC236}">
                <a16:creationId xmlns:a16="http://schemas.microsoft.com/office/drawing/2014/main" id="{124D8FCC-5F89-BD9A-1A9F-45F99E8917AB}"/>
              </a:ext>
            </a:extLst>
          </p:cNvPr>
          <p:cNvSpPr>
            <a:spLocks noGrp="1"/>
          </p:cNvSpPr>
          <p:nvPr>
            <p:ph type="ftr" sz="quarter" idx="16"/>
          </p:nvPr>
        </p:nvSpPr>
        <p:spPr>
          <a:xfrm rot="5400000">
            <a:off x="10469880" y="1609344"/>
            <a:ext cx="2670048" cy="365760"/>
          </a:xfrm>
          <a:prstGeom prst="rect">
            <a:avLst/>
          </a:prstGeom>
        </p:spPr>
        <p:txBody>
          <a:bodyPr/>
          <a:lstStyle/>
          <a:p>
            <a:pPr algn="r"/>
            <a:r>
              <a:rPr lang="en-US"/>
              <a:t>Sample Footer Text</a:t>
            </a:r>
          </a:p>
        </p:txBody>
      </p:sp>
      <p:sp>
        <p:nvSpPr>
          <p:cNvPr id="10" name="Slide Number Placeholder 9">
            <a:extLst>
              <a:ext uri="{FF2B5EF4-FFF2-40B4-BE49-F238E27FC236}">
                <a16:creationId xmlns:a16="http://schemas.microsoft.com/office/drawing/2014/main" id="{80387031-1FAB-58C5-4405-B9154D8D4EFB}"/>
              </a:ext>
            </a:extLst>
          </p:cNvPr>
          <p:cNvSpPr>
            <a:spLocks noGrp="1"/>
          </p:cNvSpPr>
          <p:nvPr>
            <p:ph type="sldNum" sz="quarter" idx="17"/>
          </p:nvPr>
        </p:nvSpPr>
        <p:spPr>
          <a:xfrm>
            <a:off x="11494008" y="3218688"/>
            <a:ext cx="630936" cy="429768"/>
          </a:xfrm>
          <a:prstGeom prst="rect">
            <a:avLst/>
          </a:prstGeom>
        </p:spPr>
        <p:txBody>
          <a:bodyPr/>
          <a:lstStyle/>
          <a:p>
            <a:pPr algn="ctr"/>
            <a:fld id="{CC057153-B650-4DEB-B370-79DDCFDCE934}" type="slidenum">
              <a:rPr lang="en-US" smtClean="0"/>
              <a:pPr algn="ctr"/>
              <a:t>‹#›</a:t>
            </a:fld>
            <a:endParaRPr lang="en-US"/>
          </a:p>
        </p:txBody>
      </p:sp>
      <p:sp>
        <p:nvSpPr>
          <p:cNvPr id="3" name="Date Placeholder 2">
            <a:extLst>
              <a:ext uri="{FF2B5EF4-FFF2-40B4-BE49-F238E27FC236}">
                <a16:creationId xmlns:a16="http://schemas.microsoft.com/office/drawing/2014/main" id="{43FC80B3-DCFA-D45D-AE8E-A26A743D9695}"/>
              </a:ext>
            </a:extLst>
          </p:cNvPr>
          <p:cNvSpPr>
            <a:spLocks noGrp="1"/>
          </p:cNvSpPr>
          <p:nvPr>
            <p:ph type="dt" sz="half" idx="15"/>
          </p:nvPr>
        </p:nvSpPr>
        <p:spPr>
          <a:xfrm rot="5400000">
            <a:off x="10469880" y="4892040"/>
            <a:ext cx="2670048" cy="365760"/>
          </a:xfrm>
          <a:prstGeom prst="rect">
            <a:avLst/>
          </a:prstGeom>
        </p:spPr>
        <p:txBody>
          <a:bodyPr/>
          <a:lstStyle/>
          <a:p>
            <a:fld id="{3F678DD5-4A78-4915-8B2F-9F728F25EACB}" type="datetime4">
              <a:rPr lang="en-US" smtClean="0"/>
              <a:t>December 9, 2025</a:t>
            </a:fld>
            <a:endParaRPr lang="en-US"/>
          </a:p>
        </p:txBody>
      </p:sp>
    </p:spTree>
    <p:extLst>
      <p:ext uri="{BB962C8B-B14F-4D97-AF65-F5344CB8AC3E}">
        <p14:creationId xmlns:p14="http://schemas.microsoft.com/office/powerpoint/2010/main" val="398241491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Content Photo 7">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8" y="758952"/>
            <a:ext cx="4736592" cy="1143000"/>
          </a:xfrm>
          <a:prstGeom prst="rect">
            <a:avLst/>
          </a:prstGeom>
        </p:spPr>
        <p:txBody>
          <a:bodyPr vert="horz" lIns="91440" tIns="45720" rIns="91440" bIns="45720" rtlCol="0" anchor="b">
            <a:noAutofit/>
          </a:bodyPr>
          <a:lstStyle>
            <a:lvl1pPr>
              <a:defRPr lang="en-US" dirty="0"/>
            </a:lvl1pPr>
          </a:lstStyle>
          <a:p>
            <a:pPr lvl="0">
              <a:lnSpc>
                <a:spcPct val="120000"/>
              </a:lnSpc>
            </a:pPr>
            <a:r>
              <a:rPr lang="en-US"/>
              <a:t>Click to edit Master title style</a:t>
            </a:r>
          </a:p>
        </p:txBody>
      </p:sp>
      <p:sp>
        <p:nvSpPr>
          <p:cNvPr id="8" name="Content Placeholder 7">
            <a:extLst>
              <a:ext uri="{FF2B5EF4-FFF2-40B4-BE49-F238E27FC236}">
                <a16:creationId xmlns:a16="http://schemas.microsoft.com/office/drawing/2014/main" id="{747AED59-1A26-9C13-8482-7857E7DEFE52}"/>
              </a:ext>
            </a:extLst>
          </p:cNvPr>
          <p:cNvSpPr>
            <a:spLocks noGrp="1"/>
          </p:cNvSpPr>
          <p:nvPr>
            <p:ph sz="quarter" idx="14"/>
          </p:nvPr>
        </p:nvSpPr>
        <p:spPr>
          <a:xfrm>
            <a:off x="612648" y="2258568"/>
            <a:ext cx="4754880" cy="3840480"/>
          </a:xfrm>
          <a:prstGeom prst="rect">
            <a:avLst/>
          </a:prstGeo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lnSpc>
                <a:spcPct val="130000"/>
              </a:lnSpc>
            </a:pPr>
            <a:r>
              <a:rPr lang="en-US"/>
              <a:t>Click to edit Master text styles</a:t>
            </a:r>
          </a:p>
          <a:p>
            <a:pPr lvl="1">
              <a:lnSpc>
                <a:spcPct val="130000"/>
              </a:lnSpc>
            </a:pPr>
            <a:r>
              <a:rPr lang="en-US"/>
              <a:t>Second level</a:t>
            </a:r>
          </a:p>
          <a:p>
            <a:pPr lvl="2">
              <a:lnSpc>
                <a:spcPct val="130000"/>
              </a:lnSpc>
            </a:pPr>
            <a:r>
              <a:rPr lang="en-US"/>
              <a:t>Third level</a:t>
            </a:r>
          </a:p>
          <a:p>
            <a:pPr lvl="3">
              <a:lnSpc>
                <a:spcPct val="130000"/>
              </a:lnSpc>
            </a:pPr>
            <a:r>
              <a:rPr lang="en-US"/>
              <a:t>Fourth level</a:t>
            </a:r>
          </a:p>
          <a:p>
            <a:pPr lvl="4">
              <a:lnSpc>
                <a:spcPct val="130000"/>
              </a:lnSpc>
            </a:pPr>
            <a:r>
              <a:rPr lang="en-US"/>
              <a:t>Fifth level</a:t>
            </a:r>
          </a:p>
        </p:txBody>
      </p:sp>
      <p:sp>
        <p:nvSpPr>
          <p:cNvPr id="6" name="Picture Placeholder 5">
            <a:extLst>
              <a:ext uri="{FF2B5EF4-FFF2-40B4-BE49-F238E27FC236}">
                <a16:creationId xmlns:a16="http://schemas.microsoft.com/office/drawing/2014/main" id="{D7425CE9-1989-E4AC-20C4-20216538CD64}"/>
              </a:ext>
            </a:extLst>
          </p:cNvPr>
          <p:cNvSpPr>
            <a:spLocks noGrp="1"/>
          </p:cNvSpPr>
          <p:nvPr>
            <p:ph type="pic" sz="quarter" idx="18"/>
          </p:nvPr>
        </p:nvSpPr>
        <p:spPr>
          <a:xfrm>
            <a:off x="6083808" y="0"/>
            <a:ext cx="6108192" cy="6857999"/>
          </a:xfrm>
          <a:prstGeom prst="rect">
            <a:avLst/>
          </a:prstGeom>
          <a:blipFill>
            <a:blip r:embed="rId2" cstate="screen">
              <a:alphaModFix amt="70000"/>
              <a:extLst>
                <a:ext uri="{28A0092B-C50C-407E-A947-70E740481C1C}">
                  <a14:useLocalDpi xmlns:a14="http://schemas.microsoft.com/office/drawing/2010/main"/>
                </a:ext>
              </a:extLst>
            </a:blip>
            <a:stretch>
              <a:fillRect/>
            </a:stretch>
          </a:blipFill>
        </p:spPr>
        <p:txBody>
          <a:bodyPr/>
          <a:lstStyle>
            <a:lvl1pPr marL="0" indent="0">
              <a:buNone/>
              <a:defRPr/>
            </a:lvl1pPr>
          </a:lstStyle>
          <a:p>
            <a:r>
              <a:rPr lang="en-US"/>
              <a:t>Click icon to add picture</a:t>
            </a:r>
          </a:p>
        </p:txBody>
      </p:sp>
      <p:sp>
        <p:nvSpPr>
          <p:cNvPr id="9" name="Footer Placeholder 8">
            <a:extLst>
              <a:ext uri="{FF2B5EF4-FFF2-40B4-BE49-F238E27FC236}">
                <a16:creationId xmlns:a16="http://schemas.microsoft.com/office/drawing/2014/main" id="{124D8FCC-5F89-BD9A-1A9F-45F99E8917AB}"/>
              </a:ext>
            </a:extLst>
          </p:cNvPr>
          <p:cNvSpPr>
            <a:spLocks noGrp="1"/>
          </p:cNvSpPr>
          <p:nvPr>
            <p:ph type="ftr" sz="quarter" idx="16"/>
          </p:nvPr>
        </p:nvSpPr>
        <p:spPr>
          <a:xfrm rot="5400000">
            <a:off x="10469880" y="1609344"/>
            <a:ext cx="2670048" cy="365760"/>
          </a:xfrm>
          <a:prstGeom prst="rect">
            <a:avLst/>
          </a:prstGeom>
        </p:spPr>
        <p:txBody>
          <a:bodyPr/>
          <a:lstStyle>
            <a:lvl1pPr>
              <a:defRPr>
                <a:solidFill>
                  <a:schemeClr val="bg1"/>
                </a:solidFill>
                <a:effectLst>
                  <a:outerShdw blurRad="38100" dist="38100" dir="2700000" algn="tl">
                    <a:srgbClr val="000000">
                      <a:alpha val="43137"/>
                    </a:srgbClr>
                  </a:outerShdw>
                </a:effectLst>
              </a:defRPr>
            </a:lvl1pPr>
          </a:lstStyle>
          <a:p>
            <a:pPr algn="r"/>
            <a:r>
              <a:rPr lang="en-US"/>
              <a:t>Sample Footer Text</a:t>
            </a:r>
          </a:p>
        </p:txBody>
      </p:sp>
      <p:sp>
        <p:nvSpPr>
          <p:cNvPr id="10" name="Slide Number Placeholder 9">
            <a:extLst>
              <a:ext uri="{FF2B5EF4-FFF2-40B4-BE49-F238E27FC236}">
                <a16:creationId xmlns:a16="http://schemas.microsoft.com/office/drawing/2014/main" id="{80387031-1FAB-58C5-4405-B9154D8D4EFB}"/>
              </a:ext>
            </a:extLst>
          </p:cNvPr>
          <p:cNvSpPr>
            <a:spLocks noGrp="1"/>
          </p:cNvSpPr>
          <p:nvPr>
            <p:ph type="sldNum" sz="quarter" idx="17"/>
          </p:nvPr>
        </p:nvSpPr>
        <p:spPr>
          <a:xfrm>
            <a:off x="11494008" y="3218688"/>
            <a:ext cx="630936" cy="429768"/>
          </a:xfrm>
          <a:prstGeom prst="rect">
            <a:avLst/>
          </a:prstGeom>
        </p:spPr>
        <p:txBody>
          <a:bodyPr/>
          <a:lstStyle>
            <a:lvl1pPr>
              <a:defRPr>
                <a:solidFill>
                  <a:schemeClr val="bg1"/>
                </a:solidFill>
                <a:effectLst>
                  <a:outerShdw blurRad="38100" dist="38100" dir="2700000" algn="tl">
                    <a:srgbClr val="000000">
                      <a:alpha val="43137"/>
                    </a:srgbClr>
                  </a:outerShdw>
                </a:effectLst>
              </a:defRPr>
            </a:lvl1pPr>
          </a:lstStyle>
          <a:p>
            <a:pPr algn="ctr"/>
            <a:fld id="{CC057153-B650-4DEB-B370-79DDCFDCE934}" type="slidenum">
              <a:rPr lang="en-US" smtClean="0"/>
              <a:pPr algn="ctr"/>
              <a:t>‹#›</a:t>
            </a:fld>
            <a:endParaRPr lang="en-US"/>
          </a:p>
        </p:txBody>
      </p:sp>
      <p:sp>
        <p:nvSpPr>
          <p:cNvPr id="3" name="Date Placeholder 2">
            <a:extLst>
              <a:ext uri="{FF2B5EF4-FFF2-40B4-BE49-F238E27FC236}">
                <a16:creationId xmlns:a16="http://schemas.microsoft.com/office/drawing/2014/main" id="{43FC80B3-DCFA-D45D-AE8E-A26A743D9695}"/>
              </a:ext>
            </a:extLst>
          </p:cNvPr>
          <p:cNvSpPr>
            <a:spLocks noGrp="1"/>
          </p:cNvSpPr>
          <p:nvPr>
            <p:ph type="dt" sz="half" idx="15"/>
          </p:nvPr>
        </p:nvSpPr>
        <p:spPr>
          <a:xfrm rot="5400000">
            <a:off x="10469880" y="4892040"/>
            <a:ext cx="2670048" cy="365760"/>
          </a:xfrm>
          <a:prstGeom prst="rect">
            <a:avLst/>
          </a:prstGeom>
        </p:spPr>
        <p:txBody>
          <a:bodyPr/>
          <a:lstStyle>
            <a:lvl1pPr>
              <a:defRPr>
                <a:solidFill>
                  <a:schemeClr val="bg1"/>
                </a:solidFill>
                <a:effectLst>
                  <a:outerShdw blurRad="38100" dist="38100" dir="2700000" algn="tl">
                    <a:srgbClr val="000000">
                      <a:alpha val="43137"/>
                    </a:srgbClr>
                  </a:outerShdw>
                </a:effectLst>
              </a:defRPr>
            </a:lvl1pPr>
          </a:lstStyle>
          <a:p>
            <a:fld id="{296D8935-F81E-4ACE-9357-FFBB85497D10}" type="datetime4">
              <a:rPr lang="en-US" smtClean="0"/>
              <a:t>December 9, 2025</a:t>
            </a:fld>
            <a:endParaRPr lang="en-US"/>
          </a:p>
        </p:txBody>
      </p:sp>
    </p:spTree>
    <p:extLst>
      <p:ext uri="{BB962C8B-B14F-4D97-AF65-F5344CB8AC3E}">
        <p14:creationId xmlns:p14="http://schemas.microsoft.com/office/powerpoint/2010/main" val="348234239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Content Photo 8">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FE0D260-A526-F079-44B3-C9B03816FFDD}"/>
              </a:ext>
            </a:extLst>
          </p:cNvPr>
          <p:cNvSpPr>
            <a:spLocks noGrp="1"/>
          </p:cNvSpPr>
          <p:nvPr>
            <p:ph type="title"/>
          </p:nvPr>
        </p:nvSpPr>
        <p:spPr>
          <a:xfrm>
            <a:off x="7569582" y="758952"/>
            <a:ext cx="3842130" cy="1143000"/>
          </a:xfrm>
          <a:prstGeom prst="rect">
            <a:avLst/>
          </a:prstGeom>
        </p:spPr>
        <p:txBody>
          <a:bodyPr/>
          <a:lstStyle/>
          <a:p>
            <a:r>
              <a:rPr lang="en-US"/>
              <a:t>Click to edit Master title style</a:t>
            </a:r>
          </a:p>
        </p:txBody>
      </p:sp>
      <p:sp>
        <p:nvSpPr>
          <p:cNvPr id="6" name="Picture Placeholder 5">
            <a:extLst>
              <a:ext uri="{FF2B5EF4-FFF2-40B4-BE49-F238E27FC236}">
                <a16:creationId xmlns:a16="http://schemas.microsoft.com/office/drawing/2014/main" id="{D7425CE9-1989-E4AC-20C4-20216538CD64}"/>
              </a:ext>
            </a:extLst>
          </p:cNvPr>
          <p:cNvSpPr>
            <a:spLocks noGrp="1"/>
          </p:cNvSpPr>
          <p:nvPr>
            <p:ph type="pic" sz="quarter" idx="18"/>
          </p:nvPr>
        </p:nvSpPr>
        <p:spPr>
          <a:xfrm>
            <a:off x="-1" y="0"/>
            <a:ext cx="6835155" cy="6857999"/>
          </a:xfrm>
          <a:prstGeom prst="rect">
            <a:avLst/>
          </a:prstGeom>
          <a:blipFill>
            <a:blip r:embed="rId2" cstate="screen">
              <a:alphaModFix amt="70000"/>
              <a:extLst>
                <a:ext uri="{28A0092B-C50C-407E-A947-70E740481C1C}">
                  <a14:useLocalDpi xmlns:a14="http://schemas.microsoft.com/office/drawing/2010/main"/>
                </a:ext>
              </a:extLst>
            </a:blip>
            <a:stretch>
              <a:fillRect/>
            </a:stretch>
          </a:blipFill>
        </p:spPr>
        <p:txBody>
          <a:bodyPr/>
          <a:lstStyle>
            <a:lvl1pPr marL="0" indent="0">
              <a:buNone/>
              <a:defRPr/>
            </a:lvl1pPr>
          </a:lstStyle>
          <a:p>
            <a:r>
              <a:rPr lang="en-US"/>
              <a:t>Click icon to add picture</a:t>
            </a:r>
          </a:p>
        </p:txBody>
      </p:sp>
      <p:sp>
        <p:nvSpPr>
          <p:cNvPr id="8" name="Content Placeholder 7">
            <a:extLst>
              <a:ext uri="{FF2B5EF4-FFF2-40B4-BE49-F238E27FC236}">
                <a16:creationId xmlns:a16="http://schemas.microsoft.com/office/drawing/2014/main" id="{747AED59-1A26-9C13-8482-7857E7DEFE52}"/>
              </a:ext>
            </a:extLst>
          </p:cNvPr>
          <p:cNvSpPr>
            <a:spLocks noGrp="1"/>
          </p:cNvSpPr>
          <p:nvPr>
            <p:ph sz="quarter" idx="14"/>
          </p:nvPr>
        </p:nvSpPr>
        <p:spPr>
          <a:xfrm>
            <a:off x="7569582" y="2258568"/>
            <a:ext cx="3700397" cy="3840480"/>
          </a:xfrm>
          <a:prstGeom prst="rect">
            <a:avLst/>
          </a:prstGeo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lnSpc>
                <a:spcPct val="130000"/>
              </a:lnSpc>
            </a:pPr>
            <a:r>
              <a:rPr lang="en-US"/>
              <a:t>Click to edit Master text styles</a:t>
            </a:r>
          </a:p>
          <a:p>
            <a:pPr lvl="1">
              <a:lnSpc>
                <a:spcPct val="130000"/>
              </a:lnSpc>
            </a:pPr>
            <a:r>
              <a:rPr lang="en-US"/>
              <a:t>Second level</a:t>
            </a:r>
          </a:p>
          <a:p>
            <a:pPr lvl="2">
              <a:lnSpc>
                <a:spcPct val="130000"/>
              </a:lnSpc>
            </a:pPr>
            <a:r>
              <a:rPr lang="en-US"/>
              <a:t>Third level</a:t>
            </a:r>
          </a:p>
          <a:p>
            <a:pPr lvl="3">
              <a:lnSpc>
                <a:spcPct val="130000"/>
              </a:lnSpc>
            </a:pPr>
            <a:r>
              <a:rPr lang="en-US"/>
              <a:t>Fourth level</a:t>
            </a:r>
          </a:p>
          <a:p>
            <a:pPr lvl="4">
              <a:lnSpc>
                <a:spcPct val="130000"/>
              </a:lnSpc>
            </a:pPr>
            <a:r>
              <a:rPr lang="en-US"/>
              <a:t>Fifth level</a:t>
            </a:r>
          </a:p>
        </p:txBody>
      </p:sp>
      <p:sp>
        <p:nvSpPr>
          <p:cNvPr id="9" name="Footer Placeholder 8">
            <a:extLst>
              <a:ext uri="{FF2B5EF4-FFF2-40B4-BE49-F238E27FC236}">
                <a16:creationId xmlns:a16="http://schemas.microsoft.com/office/drawing/2014/main" id="{124D8FCC-5F89-BD9A-1A9F-45F99E8917AB}"/>
              </a:ext>
            </a:extLst>
          </p:cNvPr>
          <p:cNvSpPr>
            <a:spLocks noGrp="1"/>
          </p:cNvSpPr>
          <p:nvPr>
            <p:ph type="ftr" sz="quarter" idx="16"/>
          </p:nvPr>
        </p:nvSpPr>
        <p:spPr>
          <a:xfrm rot="5400000">
            <a:off x="10469880" y="1609344"/>
            <a:ext cx="2670048" cy="365760"/>
          </a:xfrm>
          <a:prstGeom prst="rect">
            <a:avLst/>
          </a:prstGeom>
        </p:spPr>
        <p:txBody>
          <a:bodyPr/>
          <a:lstStyle>
            <a:lvl1pPr>
              <a:defRPr>
                <a:solidFill>
                  <a:schemeClr val="tx1"/>
                </a:solidFill>
                <a:effectLst/>
              </a:defRPr>
            </a:lvl1pPr>
          </a:lstStyle>
          <a:p>
            <a:pPr algn="r"/>
            <a:r>
              <a:rPr lang="en-US"/>
              <a:t>Sample Footer Text</a:t>
            </a:r>
          </a:p>
        </p:txBody>
      </p:sp>
      <p:sp>
        <p:nvSpPr>
          <p:cNvPr id="10" name="Slide Number Placeholder 9">
            <a:extLst>
              <a:ext uri="{FF2B5EF4-FFF2-40B4-BE49-F238E27FC236}">
                <a16:creationId xmlns:a16="http://schemas.microsoft.com/office/drawing/2014/main" id="{80387031-1FAB-58C5-4405-B9154D8D4EFB}"/>
              </a:ext>
            </a:extLst>
          </p:cNvPr>
          <p:cNvSpPr>
            <a:spLocks noGrp="1"/>
          </p:cNvSpPr>
          <p:nvPr>
            <p:ph type="sldNum" sz="quarter" idx="17"/>
          </p:nvPr>
        </p:nvSpPr>
        <p:spPr>
          <a:xfrm>
            <a:off x="11494008" y="3218688"/>
            <a:ext cx="630936" cy="429768"/>
          </a:xfrm>
          <a:prstGeom prst="rect">
            <a:avLst/>
          </a:prstGeom>
        </p:spPr>
        <p:txBody>
          <a:bodyPr/>
          <a:lstStyle>
            <a:lvl1pPr>
              <a:defRPr>
                <a:solidFill>
                  <a:schemeClr val="tx1"/>
                </a:solidFill>
                <a:effectLst/>
              </a:defRPr>
            </a:lvl1pPr>
          </a:lstStyle>
          <a:p>
            <a:pPr algn="ctr"/>
            <a:fld id="{CC057153-B650-4DEB-B370-79DDCFDCE934}" type="slidenum">
              <a:rPr lang="en-US" smtClean="0"/>
              <a:pPr algn="ctr"/>
              <a:t>‹#›</a:t>
            </a:fld>
            <a:endParaRPr lang="en-US"/>
          </a:p>
        </p:txBody>
      </p:sp>
      <p:sp>
        <p:nvSpPr>
          <p:cNvPr id="3" name="Date Placeholder 2">
            <a:extLst>
              <a:ext uri="{FF2B5EF4-FFF2-40B4-BE49-F238E27FC236}">
                <a16:creationId xmlns:a16="http://schemas.microsoft.com/office/drawing/2014/main" id="{43FC80B3-DCFA-D45D-AE8E-A26A743D9695}"/>
              </a:ext>
            </a:extLst>
          </p:cNvPr>
          <p:cNvSpPr>
            <a:spLocks noGrp="1"/>
          </p:cNvSpPr>
          <p:nvPr>
            <p:ph type="dt" sz="half" idx="15"/>
          </p:nvPr>
        </p:nvSpPr>
        <p:spPr>
          <a:xfrm rot="5400000">
            <a:off x="10469880" y="4892040"/>
            <a:ext cx="2670048" cy="365760"/>
          </a:xfrm>
          <a:prstGeom prst="rect">
            <a:avLst/>
          </a:prstGeom>
        </p:spPr>
        <p:txBody>
          <a:bodyPr/>
          <a:lstStyle>
            <a:lvl1pPr>
              <a:defRPr>
                <a:solidFill>
                  <a:schemeClr val="tx1"/>
                </a:solidFill>
                <a:effectLst/>
              </a:defRPr>
            </a:lvl1pPr>
          </a:lstStyle>
          <a:p>
            <a:fld id="{E9032EC0-3635-4E84-9DBA-120CF3291268}" type="datetime4">
              <a:rPr lang="en-US" smtClean="0"/>
              <a:t>December 9, 2025</a:t>
            </a:fld>
            <a:endParaRPr lang="en-US"/>
          </a:p>
        </p:txBody>
      </p:sp>
    </p:spTree>
    <p:extLst>
      <p:ext uri="{BB962C8B-B14F-4D97-AF65-F5344CB8AC3E}">
        <p14:creationId xmlns:p14="http://schemas.microsoft.com/office/powerpoint/2010/main" val="345108280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Content Photo 9">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8" y="758952"/>
            <a:ext cx="3704970" cy="1143000"/>
          </a:xfrm>
          <a:prstGeom prst="rect">
            <a:avLst/>
          </a:prstGeom>
        </p:spPr>
        <p:txBody>
          <a:bodyPr vert="horz" lIns="91440" tIns="45720" rIns="91440" bIns="45720" rtlCol="0" anchor="b">
            <a:noAutofit/>
          </a:bodyPr>
          <a:lstStyle>
            <a:lvl1pPr>
              <a:defRPr lang="en-US" dirty="0"/>
            </a:lvl1pPr>
          </a:lstStyle>
          <a:p>
            <a:pPr lvl="0">
              <a:lnSpc>
                <a:spcPct val="120000"/>
              </a:lnSpc>
            </a:pPr>
            <a:r>
              <a:rPr lang="en-US"/>
              <a:t>Click to edit Master title style</a:t>
            </a:r>
          </a:p>
        </p:txBody>
      </p:sp>
      <p:sp>
        <p:nvSpPr>
          <p:cNvPr id="8" name="Content Placeholder 7">
            <a:extLst>
              <a:ext uri="{FF2B5EF4-FFF2-40B4-BE49-F238E27FC236}">
                <a16:creationId xmlns:a16="http://schemas.microsoft.com/office/drawing/2014/main" id="{747AED59-1A26-9C13-8482-7857E7DEFE52}"/>
              </a:ext>
            </a:extLst>
          </p:cNvPr>
          <p:cNvSpPr>
            <a:spLocks noGrp="1"/>
          </p:cNvSpPr>
          <p:nvPr>
            <p:ph sz="quarter" idx="14"/>
          </p:nvPr>
        </p:nvSpPr>
        <p:spPr>
          <a:xfrm>
            <a:off x="612649" y="2258568"/>
            <a:ext cx="3704970" cy="3840480"/>
          </a:xfrm>
          <a:prstGeom prst="rect">
            <a:avLst/>
          </a:prstGeo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lnSpc>
                <a:spcPct val="130000"/>
              </a:lnSpc>
            </a:pPr>
            <a:r>
              <a:rPr lang="en-US"/>
              <a:t>Click to edit Master text styles</a:t>
            </a:r>
          </a:p>
          <a:p>
            <a:pPr lvl="1">
              <a:lnSpc>
                <a:spcPct val="130000"/>
              </a:lnSpc>
            </a:pPr>
            <a:r>
              <a:rPr lang="en-US"/>
              <a:t>Second level</a:t>
            </a:r>
          </a:p>
          <a:p>
            <a:pPr lvl="2">
              <a:lnSpc>
                <a:spcPct val="130000"/>
              </a:lnSpc>
            </a:pPr>
            <a:r>
              <a:rPr lang="en-US"/>
              <a:t>Third level</a:t>
            </a:r>
          </a:p>
          <a:p>
            <a:pPr lvl="3">
              <a:lnSpc>
                <a:spcPct val="130000"/>
              </a:lnSpc>
            </a:pPr>
            <a:r>
              <a:rPr lang="en-US"/>
              <a:t>Fourth level</a:t>
            </a:r>
          </a:p>
          <a:p>
            <a:pPr lvl="4">
              <a:lnSpc>
                <a:spcPct val="130000"/>
              </a:lnSpc>
            </a:pPr>
            <a:r>
              <a:rPr lang="en-US"/>
              <a:t>Fifth level</a:t>
            </a:r>
          </a:p>
        </p:txBody>
      </p:sp>
      <p:sp>
        <p:nvSpPr>
          <p:cNvPr id="6" name="Picture Placeholder 5">
            <a:extLst>
              <a:ext uri="{FF2B5EF4-FFF2-40B4-BE49-F238E27FC236}">
                <a16:creationId xmlns:a16="http://schemas.microsoft.com/office/drawing/2014/main" id="{D7425CE9-1989-E4AC-20C4-20216538CD64}"/>
              </a:ext>
            </a:extLst>
          </p:cNvPr>
          <p:cNvSpPr>
            <a:spLocks noGrp="1"/>
          </p:cNvSpPr>
          <p:nvPr>
            <p:ph type="pic" sz="quarter" idx="18"/>
          </p:nvPr>
        </p:nvSpPr>
        <p:spPr>
          <a:xfrm>
            <a:off x="5069897" y="758952"/>
            <a:ext cx="6360104" cy="5330952"/>
          </a:xfrm>
          <a:prstGeom prst="rect">
            <a:avLst/>
          </a:prstGeom>
          <a:blipFill>
            <a:blip r:embed="rId2" cstate="screen">
              <a:alphaModFix amt="70000"/>
              <a:extLst>
                <a:ext uri="{28A0092B-C50C-407E-A947-70E740481C1C}">
                  <a14:useLocalDpi xmlns:a14="http://schemas.microsoft.com/office/drawing/2010/main"/>
                </a:ext>
              </a:extLst>
            </a:blip>
            <a:stretch>
              <a:fillRect/>
            </a:stretch>
          </a:blipFill>
        </p:spPr>
        <p:txBody>
          <a:bodyPr/>
          <a:lstStyle>
            <a:lvl1pPr marL="0" indent="0">
              <a:buNone/>
              <a:defRPr/>
            </a:lvl1pPr>
          </a:lstStyle>
          <a:p>
            <a:r>
              <a:rPr lang="en-US"/>
              <a:t>Click icon to add picture</a:t>
            </a:r>
          </a:p>
        </p:txBody>
      </p:sp>
      <p:sp>
        <p:nvSpPr>
          <p:cNvPr id="9" name="Footer Placeholder 8">
            <a:extLst>
              <a:ext uri="{FF2B5EF4-FFF2-40B4-BE49-F238E27FC236}">
                <a16:creationId xmlns:a16="http://schemas.microsoft.com/office/drawing/2014/main" id="{124D8FCC-5F89-BD9A-1A9F-45F99E8917AB}"/>
              </a:ext>
            </a:extLst>
          </p:cNvPr>
          <p:cNvSpPr>
            <a:spLocks noGrp="1"/>
          </p:cNvSpPr>
          <p:nvPr>
            <p:ph type="ftr" sz="quarter" idx="16"/>
          </p:nvPr>
        </p:nvSpPr>
        <p:spPr>
          <a:xfrm rot="5400000">
            <a:off x="10469880" y="1609344"/>
            <a:ext cx="2670048" cy="365760"/>
          </a:xfrm>
          <a:prstGeom prst="rect">
            <a:avLst/>
          </a:prstGeom>
        </p:spPr>
        <p:txBody>
          <a:bodyPr/>
          <a:lstStyle>
            <a:lvl1pPr>
              <a:defRPr>
                <a:solidFill>
                  <a:schemeClr val="tx1"/>
                </a:solidFill>
                <a:effectLst/>
              </a:defRPr>
            </a:lvl1pPr>
          </a:lstStyle>
          <a:p>
            <a:pPr algn="r"/>
            <a:r>
              <a:rPr lang="en-US"/>
              <a:t>Sample Footer Text</a:t>
            </a:r>
          </a:p>
        </p:txBody>
      </p:sp>
      <p:sp>
        <p:nvSpPr>
          <p:cNvPr id="10" name="Slide Number Placeholder 9">
            <a:extLst>
              <a:ext uri="{FF2B5EF4-FFF2-40B4-BE49-F238E27FC236}">
                <a16:creationId xmlns:a16="http://schemas.microsoft.com/office/drawing/2014/main" id="{80387031-1FAB-58C5-4405-B9154D8D4EFB}"/>
              </a:ext>
            </a:extLst>
          </p:cNvPr>
          <p:cNvSpPr>
            <a:spLocks noGrp="1"/>
          </p:cNvSpPr>
          <p:nvPr>
            <p:ph type="sldNum" sz="quarter" idx="17"/>
          </p:nvPr>
        </p:nvSpPr>
        <p:spPr>
          <a:xfrm>
            <a:off x="11494008" y="3218688"/>
            <a:ext cx="630936" cy="429768"/>
          </a:xfrm>
          <a:prstGeom prst="rect">
            <a:avLst/>
          </a:prstGeom>
        </p:spPr>
        <p:txBody>
          <a:bodyPr/>
          <a:lstStyle>
            <a:lvl1pPr>
              <a:defRPr>
                <a:solidFill>
                  <a:schemeClr val="tx1"/>
                </a:solidFill>
                <a:effectLst/>
              </a:defRPr>
            </a:lvl1pPr>
          </a:lstStyle>
          <a:p>
            <a:pPr algn="ctr"/>
            <a:fld id="{CC057153-B650-4DEB-B370-79DDCFDCE934}" type="slidenum">
              <a:rPr lang="en-US" smtClean="0"/>
              <a:pPr algn="ctr"/>
              <a:t>‹#›</a:t>
            </a:fld>
            <a:endParaRPr lang="en-US"/>
          </a:p>
        </p:txBody>
      </p:sp>
      <p:sp>
        <p:nvSpPr>
          <p:cNvPr id="3" name="Date Placeholder 2">
            <a:extLst>
              <a:ext uri="{FF2B5EF4-FFF2-40B4-BE49-F238E27FC236}">
                <a16:creationId xmlns:a16="http://schemas.microsoft.com/office/drawing/2014/main" id="{43FC80B3-DCFA-D45D-AE8E-A26A743D9695}"/>
              </a:ext>
            </a:extLst>
          </p:cNvPr>
          <p:cNvSpPr>
            <a:spLocks noGrp="1"/>
          </p:cNvSpPr>
          <p:nvPr>
            <p:ph type="dt" sz="half" idx="15"/>
          </p:nvPr>
        </p:nvSpPr>
        <p:spPr>
          <a:xfrm rot="5400000">
            <a:off x="10469880" y="4892040"/>
            <a:ext cx="2670048" cy="365760"/>
          </a:xfrm>
          <a:prstGeom prst="rect">
            <a:avLst/>
          </a:prstGeom>
        </p:spPr>
        <p:txBody>
          <a:bodyPr/>
          <a:lstStyle>
            <a:lvl1pPr>
              <a:defRPr>
                <a:solidFill>
                  <a:schemeClr val="tx1"/>
                </a:solidFill>
                <a:effectLst/>
              </a:defRPr>
            </a:lvl1pPr>
          </a:lstStyle>
          <a:p>
            <a:fld id="{AE086B11-F8F7-41A1-8100-A1B2A659A8BB}" type="datetime4">
              <a:rPr lang="en-US" smtClean="0"/>
              <a:t>December 9, 2025</a:t>
            </a:fld>
            <a:endParaRPr lang="en-US"/>
          </a:p>
        </p:txBody>
      </p:sp>
    </p:spTree>
    <p:extLst>
      <p:ext uri="{BB962C8B-B14F-4D97-AF65-F5344CB8AC3E}">
        <p14:creationId xmlns:p14="http://schemas.microsoft.com/office/powerpoint/2010/main" val="400776737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Content Photo 10">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8373619" y="1078992"/>
            <a:ext cx="2898648" cy="1947672"/>
          </a:xfrm>
          <a:prstGeom prst="rect">
            <a:avLst/>
          </a:prstGeom>
        </p:spPr>
        <p:txBody>
          <a:bodyPr vert="horz" lIns="91440" tIns="45720" rIns="91440" bIns="45720" rtlCol="0" anchor="b">
            <a:noAutofit/>
          </a:bodyPr>
          <a:lstStyle>
            <a:lvl1pPr>
              <a:defRPr lang="en-US" dirty="0"/>
            </a:lvl1pPr>
          </a:lstStyle>
          <a:p>
            <a:pPr lvl="0">
              <a:lnSpc>
                <a:spcPct val="120000"/>
              </a:lnSpc>
            </a:pPr>
            <a:r>
              <a:rPr lang="en-US"/>
              <a:t>Click to edit Master title style</a:t>
            </a:r>
          </a:p>
        </p:txBody>
      </p:sp>
      <p:sp>
        <p:nvSpPr>
          <p:cNvPr id="12" name="Picture Placeholder 11">
            <a:extLst>
              <a:ext uri="{FF2B5EF4-FFF2-40B4-BE49-F238E27FC236}">
                <a16:creationId xmlns:a16="http://schemas.microsoft.com/office/drawing/2014/main" id="{91A58A98-8307-74B9-8466-17F65EA798AC}"/>
              </a:ext>
            </a:extLst>
          </p:cNvPr>
          <p:cNvSpPr>
            <a:spLocks noGrp="1"/>
          </p:cNvSpPr>
          <p:nvPr>
            <p:ph type="pic" sz="quarter" idx="18"/>
          </p:nvPr>
        </p:nvSpPr>
        <p:spPr>
          <a:xfrm>
            <a:off x="0" y="0"/>
            <a:ext cx="7810394" cy="6858000"/>
          </a:xfrm>
          <a:prstGeom prst="rect">
            <a:avLst/>
          </a:prstGeom>
          <a:blipFill>
            <a:blip r:embed="rId2" cstate="screen">
              <a:alphaModFix amt="70000"/>
              <a:extLst>
                <a:ext uri="{28A0092B-C50C-407E-A947-70E740481C1C}">
                  <a14:useLocalDpi xmlns:a14="http://schemas.microsoft.com/office/drawing/2010/main"/>
                </a:ext>
              </a:extLst>
            </a:blip>
            <a:stretch>
              <a:fillRect/>
            </a:stretch>
          </a:blipFill>
        </p:spPr>
        <p:txBody>
          <a:bodyPr/>
          <a:lstStyle>
            <a:lvl1pPr marL="0" indent="0">
              <a:buNone/>
              <a:defRPr/>
            </a:lvl1pPr>
          </a:lstStyle>
          <a:p>
            <a:r>
              <a:rPr lang="en-US"/>
              <a:t>Click icon to add picture</a:t>
            </a:r>
          </a:p>
        </p:txBody>
      </p:sp>
      <p:sp>
        <p:nvSpPr>
          <p:cNvPr id="8" name="Content Placeholder 7">
            <a:extLst>
              <a:ext uri="{FF2B5EF4-FFF2-40B4-BE49-F238E27FC236}">
                <a16:creationId xmlns:a16="http://schemas.microsoft.com/office/drawing/2014/main" id="{6E0D00CE-C191-6DE5-9D82-7EFB59BC3739}"/>
              </a:ext>
            </a:extLst>
          </p:cNvPr>
          <p:cNvSpPr>
            <a:spLocks noGrp="1"/>
          </p:cNvSpPr>
          <p:nvPr>
            <p:ph sz="quarter" idx="14"/>
          </p:nvPr>
        </p:nvSpPr>
        <p:spPr>
          <a:xfrm>
            <a:off x="8373619" y="3099816"/>
            <a:ext cx="2898648" cy="2953512"/>
          </a:xfrm>
          <a:prstGeom prst="rect">
            <a:avLst/>
          </a:prstGeom>
        </p:spPr>
        <p:txBody>
          <a:bodyPr vert="horz" lIns="91440" tIns="45720" rIns="91440" bIns="45720" rtlCol="0">
            <a:normAutofit/>
          </a:bodyPr>
          <a:lstStyle>
            <a:lvl1pPr marL="0" indent="0">
              <a:buNone/>
              <a:defRPr lang="en-US" sz="1600" dirty="0"/>
            </a:lvl1pPr>
            <a:lvl2pPr marL="228600" indent="0">
              <a:buNone/>
              <a:defRPr lang="en-US" sz="1400" dirty="0"/>
            </a:lvl2pPr>
            <a:lvl3pPr marL="457200" indent="0">
              <a:buNone/>
              <a:defRPr lang="en-US" sz="1200" dirty="0"/>
            </a:lvl3pPr>
            <a:lvl4pPr marL="685800" indent="0">
              <a:buNone/>
              <a:defRPr lang="en-US" sz="1100" dirty="0"/>
            </a:lvl4pPr>
            <a:lvl5pPr marL="914400" indent="0">
              <a:buNone/>
              <a:defRPr lang="en-US" sz="1050" dirty="0"/>
            </a:lvl5pPr>
          </a:lstStyle>
          <a:p>
            <a:pPr lvl="0">
              <a:lnSpc>
                <a:spcPct val="130000"/>
              </a:lnSpc>
            </a:pPr>
            <a:r>
              <a:rPr lang="en-US"/>
              <a:t>Click to edit Master text styles</a:t>
            </a:r>
          </a:p>
          <a:p>
            <a:pPr lvl="1">
              <a:lnSpc>
                <a:spcPct val="130000"/>
              </a:lnSpc>
            </a:pPr>
            <a:r>
              <a:rPr lang="en-US"/>
              <a:t>Second level</a:t>
            </a:r>
          </a:p>
          <a:p>
            <a:pPr lvl="2">
              <a:lnSpc>
                <a:spcPct val="130000"/>
              </a:lnSpc>
            </a:pPr>
            <a:r>
              <a:rPr lang="en-US"/>
              <a:t>Third level</a:t>
            </a:r>
          </a:p>
          <a:p>
            <a:pPr lvl="3">
              <a:lnSpc>
                <a:spcPct val="130000"/>
              </a:lnSpc>
            </a:pPr>
            <a:r>
              <a:rPr lang="en-US"/>
              <a:t>Fourth level</a:t>
            </a:r>
          </a:p>
          <a:p>
            <a:pPr lvl="4">
              <a:lnSpc>
                <a:spcPct val="130000"/>
              </a:lnSpc>
            </a:pPr>
            <a:r>
              <a:rPr lang="en-US"/>
              <a:t>Fifth level</a:t>
            </a:r>
          </a:p>
        </p:txBody>
      </p:sp>
      <p:sp>
        <p:nvSpPr>
          <p:cNvPr id="9" name="Footer Placeholder 8">
            <a:extLst>
              <a:ext uri="{FF2B5EF4-FFF2-40B4-BE49-F238E27FC236}">
                <a16:creationId xmlns:a16="http://schemas.microsoft.com/office/drawing/2014/main" id="{9488F9E5-3D9D-C4E8-DF44-34F555905C9C}"/>
              </a:ext>
            </a:extLst>
          </p:cNvPr>
          <p:cNvSpPr>
            <a:spLocks noGrp="1"/>
          </p:cNvSpPr>
          <p:nvPr>
            <p:ph type="ftr" sz="quarter" idx="16"/>
          </p:nvPr>
        </p:nvSpPr>
        <p:spPr>
          <a:xfrm rot="5400000">
            <a:off x="10469880" y="1609344"/>
            <a:ext cx="2670048" cy="365760"/>
          </a:xfrm>
          <a:prstGeom prst="rect">
            <a:avLst/>
          </a:prstGeom>
        </p:spPr>
        <p:txBody>
          <a:bodyPr/>
          <a:lstStyle/>
          <a:p>
            <a:pPr algn="r"/>
            <a:r>
              <a:rPr lang="en-US"/>
              <a:t>Sample Footer Text</a:t>
            </a:r>
          </a:p>
        </p:txBody>
      </p:sp>
      <p:sp>
        <p:nvSpPr>
          <p:cNvPr id="10" name="Slide Number Placeholder 9">
            <a:extLst>
              <a:ext uri="{FF2B5EF4-FFF2-40B4-BE49-F238E27FC236}">
                <a16:creationId xmlns:a16="http://schemas.microsoft.com/office/drawing/2014/main" id="{37F38DE2-1429-FE2C-93AA-9AB9D9950E29}"/>
              </a:ext>
            </a:extLst>
          </p:cNvPr>
          <p:cNvSpPr>
            <a:spLocks noGrp="1"/>
          </p:cNvSpPr>
          <p:nvPr>
            <p:ph type="sldNum" sz="quarter" idx="17"/>
          </p:nvPr>
        </p:nvSpPr>
        <p:spPr>
          <a:xfrm>
            <a:off x="11494008" y="3218688"/>
            <a:ext cx="630936" cy="429768"/>
          </a:xfrm>
          <a:prstGeom prst="rect">
            <a:avLst/>
          </a:prstGeom>
        </p:spPr>
        <p:txBody>
          <a:bodyPr/>
          <a:lstStyle/>
          <a:p>
            <a:pPr algn="ctr"/>
            <a:fld id="{CC057153-B650-4DEB-B370-79DDCFDCE934}" type="slidenum">
              <a:rPr lang="en-US" smtClean="0"/>
              <a:pPr algn="ctr"/>
              <a:t>‹#›</a:t>
            </a:fld>
            <a:endParaRPr lang="en-US"/>
          </a:p>
        </p:txBody>
      </p:sp>
      <p:sp>
        <p:nvSpPr>
          <p:cNvPr id="3" name="Date Placeholder 2">
            <a:extLst>
              <a:ext uri="{FF2B5EF4-FFF2-40B4-BE49-F238E27FC236}">
                <a16:creationId xmlns:a16="http://schemas.microsoft.com/office/drawing/2014/main" id="{78FAB3D1-987F-D6AE-2703-22238530CE39}"/>
              </a:ext>
            </a:extLst>
          </p:cNvPr>
          <p:cNvSpPr>
            <a:spLocks noGrp="1"/>
          </p:cNvSpPr>
          <p:nvPr>
            <p:ph type="dt" sz="half" idx="15"/>
          </p:nvPr>
        </p:nvSpPr>
        <p:spPr>
          <a:xfrm rot="5400000">
            <a:off x="10469880" y="4892040"/>
            <a:ext cx="2670048" cy="365760"/>
          </a:xfrm>
          <a:prstGeom prst="rect">
            <a:avLst/>
          </a:prstGeom>
        </p:spPr>
        <p:txBody>
          <a:bodyPr/>
          <a:lstStyle/>
          <a:p>
            <a:fld id="{3141F61D-9B6F-4991-8217-155448F8718E}" type="datetime4">
              <a:rPr lang="en-US" smtClean="0"/>
              <a:t>December 9, 2025</a:t>
            </a:fld>
            <a:endParaRPr lang="en-US"/>
          </a:p>
        </p:txBody>
      </p:sp>
    </p:spTree>
    <p:extLst>
      <p:ext uri="{BB962C8B-B14F-4D97-AF65-F5344CB8AC3E}">
        <p14:creationId xmlns:p14="http://schemas.microsoft.com/office/powerpoint/2010/main" val="276643429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itle, Content Photo 1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8" y="4910328"/>
            <a:ext cx="3621024" cy="1386300"/>
          </a:xfrm>
          <a:prstGeom prst="rect">
            <a:avLst/>
          </a:prstGeom>
        </p:spPr>
        <p:txBody>
          <a:bodyPr vert="horz" lIns="91440" tIns="45720" rIns="91440" bIns="45720" rtlCol="0" anchor="t">
            <a:noAutofit/>
          </a:bodyPr>
          <a:lstStyle>
            <a:lvl1pPr>
              <a:defRPr lang="en-US" sz="2400" dirty="0"/>
            </a:lvl1pPr>
          </a:lstStyle>
          <a:p>
            <a:pPr lvl="0">
              <a:lnSpc>
                <a:spcPct val="120000"/>
              </a:lnSpc>
            </a:pPr>
            <a:r>
              <a:rPr lang="en-US"/>
              <a:t>Click to edit Master title style</a:t>
            </a:r>
          </a:p>
        </p:txBody>
      </p:sp>
      <p:sp>
        <p:nvSpPr>
          <p:cNvPr id="11" name="Picture Placeholder 10">
            <a:extLst>
              <a:ext uri="{FF2B5EF4-FFF2-40B4-BE49-F238E27FC236}">
                <a16:creationId xmlns:a16="http://schemas.microsoft.com/office/drawing/2014/main" id="{39DAB963-58B8-E061-879B-826ED90F4AD9}"/>
              </a:ext>
            </a:extLst>
          </p:cNvPr>
          <p:cNvSpPr>
            <a:spLocks noGrp="1"/>
          </p:cNvSpPr>
          <p:nvPr>
            <p:ph type="pic" sz="quarter" idx="19"/>
          </p:nvPr>
        </p:nvSpPr>
        <p:spPr>
          <a:xfrm>
            <a:off x="740664" y="0"/>
            <a:ext cx="10680192" cy="4562856"/>
          </a:xfrm>
          <a:prstGeom prst="rect">
            <a:avLst/>
          </a:prstGeom>
          <a:blipFill>
            <a:blip r:embed="rId2" cstate="screen">
              <a:alphaModFix amt="70000"/>
              <a:extLst>
                <a:ext uri="{28A0092B-C50C-407E-A947-70E740481C1C}">
                  <a14:useLocalDpi xmlns:a14="http://schemas.microsoft.com/office/drawing/2010/main"/>
                </a:ext>
              </a:extLst>
            </a:blip>
            <a:stretch>
              <a:fillRect/>
            </a:stretch>
          </a:blipFill>
        </p:spPr>
        <p:txBody>
          <a:bodyPr/>
          <a:lstStyle>
            <a:lvl1pPr marL="0" indent="0">
              <a:buNone/>
              <a:defRPr/>
            </a:lvl1pPr>
          </a:lstStyle>
          <a:p>
            <a:r>
              <a:rPr lang="en-US"/>
              <a:t>Click icon to add picture</a:t>
            </a:r>
          </a:p>
        </p:txBody>
      </p:sp>
      <p:sp>
        <p:nvSpPr>
          <p:cNvPr id="8" name="Content Placeholder 7">
            <a:extLst>
              <a:ext uri="{FF2B5EF4-FFF2-40B4-BE49-F238E27FC236}">
                <a16:creationId xmlns:a16="http://schemas.microsoft.com/office/drawing/2014/main" id="{C3D15418-1E32-0501-0E66-54FC2DD08E39}"/>
              </a:ext>
            </a:extLst>
          </p:cNvPr>
          <p:cNvSpPr>
            <a:spLocks noGrp="1"/>
          </p:cNvSpPr>
          <p:nvPr>
            <p:ph sz="quarter" idx="14"/>
          </p:nvPr>
        </p:nvSpPr>
        <p:spPr>
          <a:xfrm>
            <a:off x="4956048" y="4910328"/>
            <a:ext cx="6473952" cy="1499616"/>
          </a:xfrm>
          <a:prstGeom prst="rect">
            <a:avLst/>
          </a:prstGeom>
        </p:spPr>
        <p:txBody>
          <a:bodyPr vert="horz" lIns="91440" tIns="45720" rIns="91440" bIns="45720" rtlCol="0">
            <a:noAutofit/>
          </a:bodyPr>
          <a:lstStyle>
            <a:lvl1pPr marL="0" indent="0">
              <a:buNone/>
              <a:defRPr lang="en-US" sz="1600" dirty="0"/>
            </a:lvl1pPr>
            <a:lvl2pPr marL="228600" indent="0">
              <a:buNone/>
              <a:defRPr lang="en-US" sz="1400" dirty="0"/>
            </a:lvl2pPr>
            <a:lvl3pPr marL="457200" indent="0">
              <a:buNone/>
              <a:defRPr lang="en-US" sz="1200" dirty="0"/>
            </a:lvl3pPr>
            <a:lvl4pPr marL="685800" indent="0">
              <a:buNone/>
              <a:defRPr lang="en-US" sz="1100" dirty="0"/>
            </a:lvl4pPr>
            <a:lvl5pPr marL="914400" indent="0">
              <a:buNone/>
              <a:defRPr lang="en-US" sz="1050" dirty="0"/>
            </a:lvl5pPr>
          </a:lstStyle>
          <a:p>
            <a:pPr lvl="0">
              <a:lnSpc>
                <a:spcPct val="130000"/>
              </a:lnSpc>
            </a:pPr>
            <a:r>
              <a:rPr lang="en-US"/>
              <a:t>Click to edit Master text styles</a:t>
            </a:r>
          </a:p>
          <a:p>
            <a:pPr lvl="1">
              <a:lnSpc>
                <a:spcPct val="130000"/>
              </a:lnSpc>
            </a:pPr>
            <a:r>
              <a:rPr lang="en-US"/>
              <a:t>Second level</a:t>
            </a:r>
          </a:p>
          <a:p>
            <a:pPr lvl="2">
              <a:lnSpc>
                <a:spcPct val="130000"/>
              </a:lnSpc>
            </a:pPr>
            <a:r>
              <a:rPr lang="en-US"/>
              <a:t>Third level</a:t>
            </a:r>
          </a:p>
          <a:p>
            <a:pPr lvl="3">
              <a:lnSpc>
                <a:spcPct val="130000"/>
              </a:lnSpc>
            </a:pPr>
            <a:r>
              <a:rPr lang="en-US"/>
              <a:t>Fourth level</a:t>
            </a:r>
          </a:p>
          <a:p>
            <a:pPr lvl="4">
              <a:lnSpc>
                <a:spcPct val="130000"/>
              </a:lnSpc>
            </a:pPr>
            <a:r>
              <a:rPr lang="en-US"/>
              <a:t>Fifth level</a:t>
            </a:r>
          </a:p>
        </p:txBody>
      </p:sp>
      <p:sp>
        <p:nvSpPr>
          <p:cNvPr id="4" name="Footer Placeholder 3">
            <a:extLst>
              <a:ext uri="{FF2B5EF4-FFF2-40B4-BE49-F238E27FC236}">
                <a16:creationId xmlns:a16="http://schemas.microsoft.com/office/drawing/2014/main" id="{3490BDC3-84FA-EB76-95E5-B0B30F2D695B}"/>
              </a:ext>
            </a:extLst>
          </p:cNvPr>
          <p:cNvSpPr>
            <a:spLocks noGrp="1"/>
          </p:cNvSpPr>
          <p:nvPr>
            <p:ph type="ftr" sz="quarter" idx="17"/>
          </p:nvPr>
        </p:nvSpPr>
        <p:spPr>
          <a:xfrm rot="5400000">
            <a:off x="10469880" y="1609344"/>
            <a:ext cx="2670048" cy="365760"/>
          </a:xfrm>
          <a:prstGeom prst="rect">
            <a:avLst/>
          </a:prstGeom>
        </p:spPr>
        <p:txBody>
          <a:bodyPr/>
          <a:lstStyle/>
          <a:p>
            <a:pPr algn="r"/>
            <a:r>
              <a:rPr lang="en-US"/>
              <a:t>Sample Footer Text</a:t>
            </a:r>
          </a:p>
        </p:txBody>
      </p:sp>
      <p:sp>
        <p:nvSpPr>
          <p:cNvPr id="9" name="Slide Number Placeholder 8">
            <a:extLst>
              <a:ext uri="{FF2B5EF4-FFF2-40B4-BE49-F238E27FC236}">
                <a16:creationId xmlns:a16="http://schemas.microsoft.com/office/drawing/2014/main" id="{E5928215-E177-7864-608E-E316FDF22E31}"/>
              </a:ext>
            </a:extLst>
          </p:cNvPr>
          <p:cNvSpPr>
            <a:spLocks noGrp="1"/>
          </p:cNvSpPr>
          <p:nvPr>
            <p:ph type="sldNum" sz="quarter" idx="18"/>
          </p:nvPr>
        </p:nvSpPr>
        <p:spPr>
          <a:xfrm>
            <a:off x="11494008" y="3218688"/>
            <a:ext cx="630936" cy="429768"/>
          </a:xfrm>
          <a:prstGeom prst="rect">
            <a:avLst/>
          </a:prstGeom>
        </p:spPr>
        <p:txBody>
          <a:bodyPr/>
          <a:lstStyle/>
          <a:p>
            <a:pPr algn="ctr"/>
            <a:fld id="{CC057153-B650-4DEB-B370-79DDCFDCE934}" type="slidenum">
              <a:rPr lang="en-US" smtClean="0"/>
              <a:pPr algn="ctr"/>
              <a:t>‹#›</a:t>
            </a:fld>
            <a:endParaRPr lang="en-US"/>
          </a:p>
        </p:txBody>
      </p:sp>
      <p:sp>
        <p:nvSpPr>
          <p:cNvPr id="3" name="Date Placeholder 2">
            <a:extLst>
              <a:ext uri="{FF2B5EF4-FFF2-40B4-BE49-F238E27FC236}">
                <a16:creationId xmlns:a16="http://schemas.microsoft.com/office/drawing/2014/main" id="{5A3E53CA-A1D0-15C5-B9BF-4F653C8DE88C}"/>
              </a:ext>
            </a:extLst>
          </p:cNvPr>
          <p:cNvSpPr>
            <a:spLocks noGrp="1"/>
          </p:cNvSpPr>
          <p:nvPr>
            <p:ph type="dt" sz="half" idx="16"/>
          </p:nvPr>
        </p:nvSpPr>
        <p:spPr>
          <a:xfrm rot="5400000">
            <a:off x="10469880" y="4892040"/>
            <a:ext cx="2670048" cy="365760"/>
          </a:xfrm>
          <a:prstGeom prst="rect">
            <a:avLst/>
          </a:prstGeom>
        </p:spPr>
        <p:txBody>
          <a:bodyPr/>
          <a:lstStyle/>
          <a:p>
            <a:fld id="{F9A12704-D1A4-47EE-A678-E3D89F2457B6}" type="datetime4">
              <a:rPr lang="en-US" smtClean="0"/>
              <a:t>December 9, 2025</a:t>
            </a:fld>
            <a:endParaRPr lang="en-US"/>
          </a:p>
        </p:txBody>
      </p:sp>
    </p:spTree>
    <p:extLst>
      <p:ext uri="{BB962C8B-B14F-4D97-AF65-F5344CB8AC3E}">
        <p14:creationId xmlns:p14="http://schemas.microsoft.com/office/powerpoint/2010/main" val="97705130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le, Content Photo 12">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F04DE9B-00A7-2020-4385-0B94AAD6AC47}"/>
              </a:ext>
            </a:extLst>
          </p:cNvPr>
          <p:cNvSpPr>
            <a:spLocks noGrp="1"/>
          </p:cNvSpPr>
          <p:nvPr>
            <p:ph type="title"/>
          </p:nvPr>
        </p:nvSpPr>
        <p:spPr>
          <a:xfrm>
            <a:off x="612648" y="457200"/>
            <a:ext cx="10277856" cy="923544"/>
          </a:xfrm>
          <a:prstGeom prst="rect">
            <a:avLst/>
          </a:prstGeom>
        </p:spPr>
        <p:txBody>
          <a:bodyPr/>
          <a:lstStyle>
            <a:lvl1pPr>
              <a:lnSpc>
                <a:spcPct val="120000"/>
              </a:lnSpc>
              <a:defRPr/>
            </a:lvl1pPr>
          </a:lstStyle>
          <a:p>
            <a:r>
              <a:rPr lang="en-US"/>
              <a:t>Click to edit Master title style</a:t>
            </a:r>
          </a:p>
        </p:txBody>
      </p:sp>
      <p:sp>
        <p:nvSpPr>
          <p:cNvPr id="4" name="Picture Placeholder 3">
            <a:extLst>
              <a:ext uri="{FF2B5EF4-FFF2-40B4-BE49-F238E27FC236}">
                <a16:creationId xmlns:a16="http://schemas.microsoft.com/office/drawing/2014/main" id="{A7C02181-FA39-ABBD-5759-8846E0FE79F6}"/>
              </a:ext>
            </a:extLst>
          </p:cNvPr>
          <p:cNvSpPr>
            <a:spLocks noGrp="1"/>
          </p:cNvSpPr>
          <p:nvPr>
            <p:ph type="pic" sz="quarter" idx="18"/>
          </p:nvPr>
        </p:nvSpPr>
        <p:spPr>
          <a:xfrm>
            <a:off x="612648" y="1892808"/>
            <a:ext cx="3054096" cy="4206240"/>
          </a:xfrm>
          <a:prstGeom prst="rect">
            <a:avLst/>
          </a:prstGeom>
          <a:blipFill>
            <a:blip r:embed="rId2" cstate="screen">
              <a:alphaModFix amt="70000"/>
              <a:extLst>
                <a:ext uri="{28A0092B-C50C-407E-A947-70E740481C1C}">
                  <a14:useLocalDpi xmlns:a14="http://schemas.microsoft.com/office/drawing/2010/main"/>
                </a:ext>
              </a:extLst>
            </a:blip>
            <a:stretch>
              <a:fillRect/>
            </a:stretch>
          </a:blipFill>
        </p:spPr>
        <p:txBody>
          <a:bodyPr/>
          <a:lstStyle>
            <a:lvl1pPr marL="0" indent="0">
              <a:buNone/>
              <a:defRPr/>
            </a:lvl1pPr>
          </a:lstStyle>
          <a:p>
            <a:r>
              <a:rPr lang="en-US"/>
              <a:t>Click icon to add picture</a:t>
            </a:r>
          </a:p>
        </p:txBody>
      </p:sp>
      <p:sp>
        <p:nvSpPr>
          <p:cNvPr id="8" name="Content Placeholder 7">
            <a:extLst>
              <a:ext uri="{FF2B5EF4-FFF2-40B4-BE49-F238E27FC236}">
                <a16:creationId xmlns:a16="http://schemas.microsoft.com/office/drawing/2014/main" id="{747AED59-1A26-9C13-8482-7857E7DEFE52}"/>
              </a:ext>
            </a:extLst>
          </p:cNvPr>
          <p:cNvSpPr>
            <a:spLocks noGrp="1"/>
          </p:cNvSpPr>
          <p:nvPr>
            <p:ph sz="quarter" idx="14"/>
          </p:nvPr>
        </p:nvSpPr>
        <p:spPr>
          <a:xfrm>
            <a:off x="4187952" y="1755648"/>
            <a:ext cx="7159752" cy="4343400"/>
          </a:xfrm>
          <a:prstGeom prst="rect">
            <a:avLst/>
          </a:prstGeo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lnSpc>
                <a:spcPct val="130000"/>
              </a:lnSpc>
            </a:pPr>
            <a:r>
              <a:rPr lang="en-US"/>
              <a:t>Click to edit Master text styles</a:t>
            </a:r>
          </a:p>
          <a:p>
            <a:pPr lvl="1">
              <a:lnSpc>
                <a:spcPct val="130000"/>
              </a:lnSpc>
            </a:pPr>
            <a:r>
              <a:rPr lang="en-US"/>
              <a:t>Second level</a:t>
            </a:r>
          </a:p>
          <a:p>
            <a:pPr lvl="2">
              <a:lnSpc>
                <a:spcPct val="130000"/>
              </a:lnSpc>
            </a:pPr>
            <a:r>
              <a:rPr lang="en-US"/>
              <a:t>Third level</a:t>
            </a:r>
          </a:p>
          <a:p>
            <a:pPr lvl="3">
              <a:lnSpc>
                <a:spcPct val="130000"/>
              </a:lnSpc>
            </a:pPr>
            <a:r>
              <a:rPr lang="en-US"/>
              <a:t>Fourth level</a:t>
            </a:r>
          </a:p>
          <a:p>
            <a:pPr lvl="4">
              <a:lnSpc>
                <a:spcPct val="130000"/>
              </a:lnSpc>
            </a:pPr>
            <a:r>
              <a:rPr lang="en-US"/>
              <a:t>Fifth level</a:t>
            </a:r>
          </a:p>
        </p:txBody>
      </p:sp>
      <p:sp>
        <p:nvSpPr>
          <p:cNvPr id="9" name="Footer Placeholder 8">
            <a:extLst>
              <a:ext uri="{FF2B5EF4-FFF2-40B4-BE49-F238E27FC236}">
                <a16:creationId xmlns:a16="http://schemas.microsoft.com/office/drawing/2014/main" id="{124D8FCC-5F89-BD9A-1A9F-45F99E8917AB}"/>
              </a:ext>
            </a:extLst>
          </p:cNvPr>
          <p:cNvSpPr>
            <a:spLocks noGrp="1"/>
          </p:cNvSpPr>
          <p:nvPr>
            <p:ph type="ftr" sz="quarter" idx="16"/>
          </p:nvPr>
        </p:nvSpPr>
        <p:spPr>
          <a:xfrm rot="5400000">
            <a:off x="10469880" y="1609344"/>
            <a:ext cx="2670048" cy="365760"/>
          </a:xfrm>
          <a:prstGeom prst="rect">
            <a:avLst/>
          </a:prstGeom>
        </p:spPr>
        <p:txBody>
          <a:bodyPr/>
          <a:lstStyle/>
          <a:p>
            <a:pPr algn="r"/>
            <a:r>
              <a:rPr lang="en-US"/>
              <a:t>Sample Footer Text</a:t>
            </a:r>
          </a:p>
        </p:txBody>
      </p:sp>
      <p:sp>
        <p:nvSpPr>
          <p:cNvPr id="10" name="Slide Number Placeholder 9">
            <a:extLst>
              <a:ext uri="{FF2B5EF4-FFF2-40B4-BE49-F238E27FC236}">
                <a16:creationId xmlns:a16="http://schemas.microsoft.com/office/drawing/2014/main" id="{80387031-1FAB-58C5-4405-B9154D8D4EFB}"/>
              </a:ext>
            </a:extLst>
          </p:cNvPr>
          <p:cNvSpPr>
            <a:spLocks noGrp="1"/>
          </p:cNvSpPr>
          <p:nvPr>
            <p:ph type="sldNum" sz="quarter" idx="17"/>
          </p:nvPr>
        </p:nvSpPr>
        <p:spPr>
          <a:xfrm>
            <a:off x="11494008" y="3218688"/>
            <a:ext cx="630936" cy="429768"/>
          </a:xfrm>
          <a:prstGeom prst="rect">
            <a:avLst/>
          </a:prstGeom>
        </p:spPr>
        <p:txBody>
          <a:bodyPr/>
          <a:lstStyle/>
          <a:p>
            <a:pPr algn="ctr"/>
            <a:fld id="{CC057153-B650-4DEB-B370-79DDCFDCE934}" type="slidenum">
              <a:rPr lang="en-US" smtClean="0"/>
              <a:pPr algn="ctr"/>
              <a:t>‹#›</a:t>
            </a:fld>
            <a:endParaRPr lang="en-US"/>
          </a:p>
        </p:txBody>
      </p:sp>
      <p:sp>
        <p:nvSpPr>
          <p:cNvPr id="3" name="Date Placeholder 2">
            <a:extLst>
              <a:ext uri="{FF2B5EF4-FFF2-40B4-BE49-F238E27FC236}">
                <a16:creationId xmlns:a16="http://schemas.microsoft.com/office/drawing/2014/main" id="{43FC80B3-DCFA-D45D-AE8E-A26A743D9695}"/>
              </a:ext>
            </a:extLst>
          </p:cNvPr>
          <p:cNvSpPr>
            <a:spLocks noGrp="1"/>
          </p:cNvSpPr>
          <p:nvPr>
            <p:ph type="dt" sz="half" idx="15"/>
          </p:nvPr>
        </p:nvSpPr>
        <p:spPr>
          <a:xfrm rot="5400000">
            <a:off x="10469880" y="4892040"/>
            <a:ext cx="2670048" cy="365760"/>
          </a:xfrm>
          <a:prstGeom prst="rect">
            <a:avLst/>
          </a:prstGeom>
        </p:spPr>
        <p:txBody>
          <a:bodyPr/>
          <a:lstStyle/>
          <a:p>
            <a:fld id="{70153AA3-4A38-4943-836A-2819A5E5EE8A}" type="datetime4">
              <a:rPr lang="en-US" smtClean="0"/>
              <a:t>December 9, 2025</a:t>
            </a:fld>
            <a:endParaRPr lang="en-US"/>
          </a:p>
        </p:txBody>
      </p:sp>
    </p:spTree>
    <p:extLst>
      <p:ext uri="{BB962C8B-B14F-4D97-AF65-F5344CB8AC3E}">
        <p14:creationId xmlns:p14="http://schemas.microsoft.com/office/powerpoint/2010/main" val="382122847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Content Photo 1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8" y="3995928"/>
            <a:ext cx="3456432" cy="1920240"/>
          </a:xfrm>
          <a:prstGeom prst="rect">
            <a:avLst/>
          </a:prstGeom>
        </p:spPr>
        <p:txBody>
          <a:bodyPr vert="horz" lIns="91440" tIns="45720" rIns="91440" bIns="45720" rtlCol="0" anchor="ctr">
            <a:noAutofit/>
          </a:bodyPr>
          <a:lstStyle>
            <a:lvl1pPr algn="ctr">
              <a:defRPr lang="en-US" sz="2600" dirty="0">
                <a:solidFill>
                  <a:schemeClr val="tx1"/>
                </a:solidFill>
              </a:defRPr>
            </a:lvl1pPr>
          </a:lstStyle>
          <a:p>
            <a:pPr lvl="0">
              <a:lnSpc>
                <a:spcPct val="120000"/>
              </a:lnSpc>
            </a:pPr>
            <a:r>
              <a:rPr lang="en-US"/>
              <a:t>Click to edit Master title style</a:t>
            </a:r>
          </a:p>
        </p:txBody>
      </p:sp>
      <p:sp>
        <p:nvSpPr>
          <p:cNvPr id="14" name="Picture Placeholder 13">
            <a:extLst>
              <a:ext uri="{FF2B5EF4-FFF2-40B4-BE49-F238E27FC236}">
                <a16:creationId xmlns:a16="http://schemas.microsoft.com/office/drawing/2014/main" id="{ADB4AEC6-2EA4-A5BD-A76D-1C38CE894EC0}"/>
              </a:ext>
            </a:extLst>
          </p:cNvPr>
          <p:cNvSpPr>
            <a:spLocks noGrp="1"/>
          </p:cNvSpPr>
          <p:nvPr>
            <p:ph type="pic" sz="quarter" idx="18"/>
          </p:nvPr>
        </p:nvSpPr>
        <p:spPr>
          <a:xfrm>
            <a:off x="960120" y="960120"/>
            <a:ext cx="2752344" cy="2752344"/>
          </a:xfrm>
          <a:custGeom>
            <a:avLst/>
            <a:gdLst>
              <a:gd name="connsiteX0" fmla="*/ 2679192 w 5358384"/>
              <a:gd name="connsiteY0" fmla="*/ 0 h 5358384"/>
              <a:gd name="connsiteX1" fmla="*/ 5358384 w 5358384"/>
              <a:gd name="connsiteY1" fmla="*/ 2679192 h 5358384"/>
              <a:gd name="connsiteX2" fmla="*/ 2679192 w 5358384"/>
              <a:gd name="connsiteY2" fmla="*/ 5358384 h 5358384"/>
              <a:gd name="connsiteX3" fmla="*/ 0 w 5358384"/>
              <a:gd name="connsiteY3" fmla="*/ 2679192 h 5358384"/>
              <a:gd name="connsiteX4" fmla="*/ 2679192 w 5358384"/>
              <a:gd name="connsiteY4" fmla="*/ 0 h 5358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58384" h="5358384">
                <a:moveTo>
                  <a:pt x="2679192" y="0"/>
                </a:moveTo>
                <a:cubicBezTo>
                  <a:pt x="4158869" y="0"/>
                  <a:pt x="5358384" y="1199515"/>
                  <a:pt x="5358384" y="2679192"/>
                </a:cubicBezTo>
                <a:cubicBezTo>
                  <a:pt x="5358384" y="4158869"/>
                  <a:pt x="4158869" y="5358384"/>
                  <a:pt x="2679192" y="5358384"/>
                </a:cubicBezTo>
                <a:cubicBezTo>
                  <a:pt x="1199515" y="5358384"/>
                  <a:pt x="0" y="4158869"/>
                  <a:pt x="0" y="2679192"/>
                </a:cubicBezTo>
                <a:cubicBezTo>
                  <a:pt x="0" y="1199515"/>
                  <a:pt x="1199515" y="0"/>
                  <a:pt x="2679192" y="0"/>
                </a:cubicBezTo>
                <a:close/>
              </a:path>
            </a:pathLst>
          </a:custGeom>
          <a:blipFill>
            <a:blip r:embed="rId2" cstate="screen">
              <a:alphaModFix amt="70000"/>
              <a:extLst>
                <a:ext uri="{28A0092B-C50C-407E-A947-70E740481C1C}">
                  <a14:useLocalDpi xmlns:a14="http://schemas.microsoft.com/office/drawing/2010/main"/>
                </a:ext>
              </a:extLst>
            </a:blip>
            <a:stretch>
              <a:fillRect/>
            </a:stretch>
          </a:blipFill>
        </p:spPr>
        <p:txBody>
          <a:bodyPr wrap="square">
            <a:noAutofit/>
          </a:bodyPr>
          <a:lstStyle>
            <a:lvl1pPr marL="0" indent="0">
              <a:buNone/>
              <a:defRPr/>
            </a:lvl1pPr>
          </a:lstStyle>
          <a:p>
            <a:r>
              <a:rPr lang="en-US"/>
              <a:t>Click icon to add picture</a:t>
            </a:r>
          </a:p>
        </p:txBody>
      </p:sp>
      <p:sp>
        <p:nvSpPr>
          <p:cNvPr id="8" name="Content Placeholder 7">
            <a:extLst>
              <a:ext uri="{FF2B5EF4-FFF2-40B4-BE49-F238E27FC236}">
                <a16:creationId xmlns:a16="http://schemas.microsoft.com/office/drawing/2014/main" id="{747AED59-1A26-9C13-8482-7857E7DEFE52}"/>
              </a:ext>
            </a:extLst>
          </p:cNvPr>
          <p:cNvSpPr>
            <a:spLocks noGrp="1"/>
          </p:cNvSpPr>
          <p:nvPr>
            <p:ph sz="quarter" idx="14"/>
          </p:nvPr>
        </p:nvSpPr>
        <p:spPr>
          <a:xfrm>
            <a:off x="4782312" y="758952"/>
            <a:ext cx="6382512" cy="5330952"/>
          </a:xfrm>
          <a:prstGeom prst="rect">
            <a:avLst/>
          </a:prstGeom>
        </p:spPr>
        <p:txBody>
          <a:bodyPr vert="horz" lIns="91440" tIns="45720" rIns="91440" bIns="45720" rtlCol="0" anchor="ctr">
            <a:normAutofit/>
          </a:bodyPr>
          <a:lstStyle>
            <a:lvl1pPr>
              <a:defRPr lang="en-US" dirty="0"/>
            </a:lvl1pPr>
            <a:lvl2pPr>
              <a:defRPr lang="en-US" dirty="0"/>
            </a:lvl2pPr>
            <a:lvl3pPr>
              <a:defRPr lang="en-US" dirty="0"/>
            </a:lvl3pPr>
            <a:lvl4pPr>
              <a:defRPr lang="en-US" dirty="0"/>
            </a:lvl4pPr>
            <a:lvl5pPr>
              <a:defRPr lang="en-US" dirty="0"/>
            </a:lvl5pPr>
          </a:lstStyle>
          <a:p>
            <a:pPr lvl="0">
              <a:lnSpc>
                <a:spcPct val="130000"/>
              </a:lnSpc>
            </a:pPr>
            <a:r>
              <a:rPr lang="en-US"/>
              <a:t>Click to edit Master text styles</a:t>
            </a:r>
          </a:p>
          <a:p>
            <a:pPr lvl="1">
              <a:lnSpc>
                <a:spcPct val="130000"/>
              </a:lnSpc>
            </a:pPr>
            <a:r>
              <a:rPr lang="en-US"/>
              <a:t>Second level</a:t>
            </a:r>
          </a:p>
          <a:p>
            <a:pPr lvl="2">
              <a:lnSpc>
                <a:spcPct val="130000"/>
              </a:lnSpc>
            </a:pPr>
            <a:r>
              <a:rPr lang="en-US"/>
              <a:t>Third level</a:t>
            </a:r>
          </a:p>
          <a:p>
            <a:pPr lvl="3">
              <a:lnSpc>
                <a:spcPct val="130000"/>
              </a:lnSpc>
            </a:pPr>
            <a:r>
              <a:rPr lang="en-US"/>
              <a:t>Fourth level</a:t>
            </a:r>
          </a:p>
          <a:p>
            <a:pPr lvl="4">
              <a:lnSpc>
                <a:spcPct val="130000"/>
              </a:lnSpc>
            </a:pPr>
            <a:r>
              <a:rPr lang="en-US"/>
              <a:t>Fifth level</a:t>
            </a:r>
          </a:p>
        </p:txBody>
      </p:sp>
      <p:sp>
        <p:nvSpPr>
          <p:cNvPr id="9" name="Footer Placeholder 8">
            <a:extLst>
              <a:ext uri="{FF2B5EF4-FFF2-40B4-BE49-F238E27FC236}">
                <a16:creationId xmlns:a16="http://schemas.microsoft.com/office/drawing/2014/main" id="{124D8FCC-5F89-BD9A-1A9F-45F99E8917AB}"/>
              </a:ext>
            </a:extLst>
          </p:cNvPr>
          <p:cNvSpPr>
            <a:spLocks noGrp="1"/>
          </p:cNvSpPr>
          <p:nvPr>
            <p:ph type="ftr" sz="quarter" idx="16"/>
          </p:nvPr>
        </p:nvSpPr>
        <p:spPr>
          <a:xfrm rot="5400000">
            <a:off x="10469880" y="1609344"/>
            <a:ext cx="2670048" cy="365760"/>
          </a:xfrm>
          <a:prstGeom prst="rect">
            <a:avLst/>
          </a:prstGeom>
        </p:spPr>
        <p:txBody>
          <a:bodyPr/>
          <a:lstStyle>
            <a:lvl1pPr>
              <a:defRPr>
                <a:solidFill>
                  <a:schemeClr val="tx1"/>
                </a:solidFill>
              </a:defRPr>
            </a:lvl1pPr>
          </a:lstStyle>
          <a:p>
            <a:pPr algn="r"/>
            <a:r>
              <a:rPr lang="en-US"/>
              <a:t>Sample Footer Text</a:t>
            </a:r>
          </a:p>
        </p:txBody>
      </p:sp>
      <p:sp>
        <p:nvSpPr>
          <p:cNvPr id="10" name="Slide Number Placeholder 9">
            <a:extLst>
              <a:ext uri="{FF2B5EF4-FFF2-40B4-BE49-F238E27FC236}">
                <a16:creationId xmlns:a16="http://schemas.microsoft.com/office/drawing/2014/main" id="{80387031-1FAB-58C5-4405-B9154D8D4EFB}"/>
              </a:ext>
            </a:extLst>
          </p:cNvPr>
          <p:cNvSpPr>
            <a:spLocks noGrp="1"/>
          </p:cNvSpPr>
          <p:nvPr>
            <p:ph type="sldNum" sz="quarter" idx="17"/>
          </p:nvPr>
        </p:nvSpPr>
        <p:spPr>
          <a:xfrm>
            <a:off x="11494008" y="3218688"/>
            <a:ext cx="630936" cy="429768"/>
          </a:xfrm>
          <a:prstGeom prst="rect">
            <a:avLst/>
          </a:prstGeom>
        </p:spPr>
        <p:txBody>
          <a:bodyPr/>
          <a:lstStyle>
            <a:lvl1pPr>
              <a:defRPr>
                <a:solidFill>
                  <a:schemeClr val="tx1"/>
                </a:solidFill>
              </a:defRPr>
            </a:lvl1pPr>
          </a:lstStyle>
          <a:p>
            <a:pPr algn="ctr"/>
            <a:fld id="{CC057153-B650-4DEB-B370-79DDCFDCE934}" type="slidenum">
              <a:rPr lang="en-US" smtClean="0"/>
              <a:pPr algn="ctr"/>
              <a:t>‹#›</a:t>
            </a:fld>
            <a:endParaRPr lang="en-US"/>
          </a:p>
        </p:txBody>
      </p:sp>
      <p:sp>
        <p:nvSpPr>
          <p:cNvPr id="3" name="Date Placeholder 2">
            <a:extLst>
              <a:ext uri="{FF2B5EF4-FFF2-40B4-BE49-F238E27FC236}">
                <a16:creationId xmlns:a16="http://schemas.microsoft.com/office/drawing/2014/main" id="{43FC80B3-DCFA-D45D-AE8E-A26A743D9695}"/>
              </a:ext>
            </a:extLst>
          </p:cNvPr>
          <p:cNvSpPr>
            <a:spLocks noGrp="1"/>
          </p:cNvSpPr>
          <p:nvPr>
            <p:ph type="dt" sz="half" idx="15"/>
          </p:nvPr>
        </p:nvSpPr>
        <p:spPr>
          <a:xfrm rot="5400000">
            <a:off x="10469880" y="4892040"/>
            <a:ext cx="2670048" cy="365760"/>
          </a:xfrm>
          <a:prstGeom prst="rect">
            <a:avLst/>
          </a:prstGeom>
        </p:spPr>
        <p:txBody>
          <a:bodyPr/>
          <a:lstStyle>
            <a:lvl1pPr>
              <a:defRPr>
                <a:solidFill>
                  <a:schemeClr val="tx1"/>
                </a:solidFill>
              </a:defRPr>
            </a:lvl1pPr>
          </a:lstStyle>
          <a:p>
            <a:fld id="{CEA17BE6-69A3-4517-A7DD-30A057B4C187}" type="datetime4">
              <a:rPr lang="en-US" smtClean="0"/>
              <a:t>December 9, 2025</a:t>
            </a:fld>
            <a:endParaRPr lang="en-US"/>
          </a:p>
        </p:txBody>
      </p:sp>
    </p:spTree>
    <p:extLst>
      <p:ext uri="{BB962C8B-B14F-4D97-AF65-F5344CB8AC3E}">
        <p14:creationId xmlns:p14="http://schemas.microsoft.com/office/powerpoint/2010/main" val="370558287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Content Photo 1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8" y="819477"/>
            <a:ext cx="4617720" cy="1197864"/>
          </a:xfrm>
          <a:prstGeom prst="rect">
            <a:avLst/>
          </a:prstGeom>
        </p:spPr>
        <p:txBody>
          <a:bodyPr vert="horz" lIns="91440" tIns="45720" rIns="91440" bIns="45720" rtlCol="0" anchor="t">
            <a:noAutofit/>
          </a:bodyPr>
          <a:lstStyle>
            <a:lvl1pPr algn="l">
              <a:defRPr lang="en-US" sz="2800" dirty="0">
                <a:solidFill>
                  <a:schemeClr val="tx1"/>
                </a:solidFill>
              </a:defRPr>
            </a:lvl1pPr>
          </a:lstStyle>
          <a:p>
            <a:pPr lvl="0">
              <a:lnSpc>
                <a:spcPct val="120000"/>
              </a:lnSpc>
            </a:pPr>
            <a:r>
              <a:rPr lang="en-US"/>
              <a:t>Click to edit Master title style</a:t>
            </a:r>
          </a:p>
        </p:txBody>
      </p:sp>
      <p:sp>
        <p:nvSpPr>
          <p:cNvPr id="14" name="Picture Placeholder 13">
            <a:extLst>
              <a:ext uri="{FF2B5EF4-FFF2-40B4-BE49-F238E27FC236}">
                <a16:creationId xmlns:a16="http://schemas.microsoft.com/office/drawing/2014/main" id="{ADB4AEC6-2EA4-A5BD-A76D-1C38CE894EC0}"/>
              </a:ext>
            </a:extLst>
          </p:cNvPr>
          <p:cNvSpPr>
            <a:spLocks noGrp="1"/>
          </p:cNvSpPr>
          <p:nvPr>
            <p:ph type="pic" sz="quarter" idx="18"/>
          </p:nvPr>
        </p:nvSpPr>
        <p:spPr>
          <a:xfrm>
            <a:off x="950976" y="2148840"/>
            <a:ext cx="3877056" cy="3877056"/>
          </a:xfrm>
          <a:custGeom>
            <a:avLst/>
            <a:gdLst>
              <a:gd name="connsiteX0" fmla="*/ 2679192 w 5358384"/>
              <a:gd name="connsiteY0" fmla="*/ 0 h 5358384"/>
              <a:gd name="connsiteX1" fmla="*/ 5358384 w 5358384"/>
              <a:gd name="connsiteY1" fmla="*/ 2679192 h 5358384"/>
              <a:gd name="connsiteX2" fmla="*/ 2679192 w 5358384"/>
              <a:gd name="connsiteY2" fmla="*/ 5358384 h 5358384"/>
              <a:gd name="connsiteX3" fmla="*/ 0 w 5358384"/>
              <a:gd name="connsiteY3" fmla="*/ 2679192 h 5358384"/>
              <a:gd name="connsiteX4" fmla="*/ 2679192 w 5358384"/>
              <a:gd name="connsiteY4" fmla="*/ 0 h 5358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58384" h="5358384">
                <a:moveTo>
                  <a:pt x="2679192" y="0"/>
                </a:moveTo>
                <a:cubicBezTo>
                  <a:pt x="4158869" y="0"/>
                  <a:pt x="5358384" y="1199515"/>
                  <a:pt x="5358384" y="2679192"/>
                </a:cubicBezTo>
                <a:cubicBezTo>
                  <a:pt x="5358384" y="4158869"/>
                  <a:pt x="4158869" y="5358384"/>
                  <a:pt x="2679192" y="5358384"/>
                </a:cubicBezTo>
                <a:cubicBezTo>
                  <a:pt x="1199515" y="5358384"/>
                  <a:pt x="0" y="4158869"/>
                  <a:pt x="0" y="2679192"/>
                </a:cubicBezTo>
                <a:cubicBezTo>
                  <a:pt x="0" y="1199515"/>
                  <a:pt x="1199515" y="0"/>
                  <a:pt x="2679192" y="0"/>
                </a:cubicBezTo>
                <a:close/>
              </a:path>
            </a:pathLst>
          </a:custGeom>
          <a:blipFill>
            <a:blip r:embed="rId2" cstate="screen">
              <a:alphaModFix amt="70000"/>
              <a:extLst>
                <a:ext uri="{28A0092B-C50C-407E-A947-70E740481C1C}">
                  <a14:useLocalDpi xmlns:a14="http://schemas.microsoft.com/office/drawing/2010/main"/>
                </a:ext>
              </a:extLst>
            </a:blip>
            <a:stretch>
              <a:fillRect/>
            </a:stretch>
          </a:blipFill>
        </p:spPr>
        <p:txBody>
          <a:bodyPr wrap="square">
            <a:noAutofit/>
          </a:bodyPr>
          <a:lstStyle>
            <a:lvl1pPr marL="0" indent="0">
              <a:buNone/>
              <a:defRPr/>
            </a:lvl1pPr>
          </a:lstStyle>
          <a:p>
            <a:r>
              <a:rPr lang="en-US"/>
              <a:t>Click icon to add picture</a:t>
            </a:r>
          </a:p>
        </p:txBody>
      </p:sp>
      <p:sp>
        <p:nvSpPr>
          <p:cNvPr id="8" name="Content Placeholder 7">
            <a:extLst>
              <a:ext uri="{FF2B5EF4-FFF2-40B4-BE49-F238E27FC236}">
                <a16:creationId xmlns:a16="http://schemas.microsoft.com/office/drawing/2014/main" id="{747AED59-1A26-9C13-8482-7857E7DEFE52}"/>
              </a:ext>
            </a:extLst>
          </p:cNvPr>
          <p:cNvSpPr>
            <a:spLocks noGrp="1"/>
          </p:cNvSpPr>
          <p:nvPr>
            <p:ph sz="quarter" idx="14"/>
          </p:nvPr>
        </p:nvSpPr>
        <p:spPr>
          <a:xfrm>
            <a:off x="5843016" y="950976"/>
            <a:ext cx="5586984" cy="5330952"/>
          </a:xfrm>
          <a:prstGeom prst="rect">
            <a:avLst/>
          </a:prstGeom>
        </p:spPr>
        <p:txBody>
          <a:bodyPr vert="horz" lIns="91440" tIns="45720" rIns="91440" bIns="45720" rtlCol="0" anchor="ctr">
            <a:normAutofit/>
          </a:bodyPr>
          <a:lstStyle>
            <a:lvl1pPr>
              <a:defRPr lang="en-US" dirty="0"/>
            </a:lvl1pPr>
            <a:lvl2pPr>
              <a:defRPr lang="en-US" dirty="0"/>
            </a:lvl2pPr>
            <a:lvl3pPr>
              <a:defRPr lang="en-US" dirty="0"/>
            </a:lvl3pPr>
            <a:lvl4pPr>
              <a:defRPr lang="en-US" dirty="0"/>
            </a:lvl4pPr>
            <a:lvl5pPr>
              <a:defRPr lang="en-US" dirty="0"/>
            </a:lvl5pPr>
          </a:lstStyle>
          <a:p>
            <a:pPr lvl="0">
              <a:lnSpc>
                <a:spcPct val="130000"/>
              </a:lnSpc>
            </a:pPr>
            <a:r>
              <a:rPr lang="en-US"/>
              <a:t>Click to edit Master text styles</a:t>
            </a:r>
          </a:p>
          <a:p>
            <a:pPr lvl="1">
              <a:lnSpc>
                <a:spcPct val="130000"/>
              </a:lnSpc>
            </a:pPr>
            <a:r>
              <a:rPr lang="en-US"/>
              <a:t>Second level</a:t>
            </a:r>
          </a:p>
          <a:p>
            <a:pPr lvl="2">
              <a:lnSpc>
                <a:spcPct val="130000"/>
              </a:lnSpc>
            </a:pPr>
            <a:r>
              <a:rPr lang="en-US"/>
              <a:t>Third level</a:t>
            </a:r>
          </a:p>
          <a:p>
            <a:pPr lvl="3">
              <a:lnSpc>
                <a:spcPct val="130000"/>
              </a:lnSpc>
            </a:pPr>
            <a:r>
              <a:rPr lang="en-US"/>
              <a:t>Fourth level</a:t>
            </a:r>
          </a:p>
          <a:p>
            <a:pPr lvl="4">
              <a:lnSpc>
                <a:spcPct val="130000"/>
              </a:lnSpc>
            </a:pPr>
            <a:r>
              <a:rPr lang="en-US"/>
              <a:t>Fifth level</a:t>
            </a:r>
          </a:p>
        </p:txBody>
      </p:sp>
      <p:sp>
        <p:nvSpPr>
          <p:cNvPr id="9" name="Footer Placeholder 8">
            <a:extLst>
              <a:ext uri="{FF2B5EF4-FFF2-40B4-BE49-F238E27FC236}">
                <a16:creationId xmlns:a16="http://schemas.microsoft.com/office/drawing/2014/main" id="{124D8FCC-5F89-BD9A-1A9F-45F99E8917AB}"/>
              </a:ext>
            </a:extLst>
          </p:cNvPr>
          <p:cNvSpPr>
            <a:spLocks noGrp="1"/>
          </p:cNvSpPr>
          <p:nvPr>
            <p:ph type="ftr" sz="quarter" idx="16"/>
          </p:nvPr>
        </p:nvSpPr>
        <p:spPr>
          <a:xfrm rot="5400000">
            <a:off x="10469880" y="1609344"/>
            <a:ext cx="2670048" cy="365760"/>
          </a:xfrm>
          <a:prstGeom prst="rect">
            <a:avLst/>
          </a:prstGeom>
        </p:spPr>
        <p:txBody>
          <a:bodyPr/>
          <a:lstStyle>
            <a:lvl1pPr>
              <a:defRPr>
                <a:solidFill>
                  <a:schemeClr val="tx1"/>
                </a:solidFill>
              </a:defRPr>
            </a:lvl1pPr>
          </a:lstStyle>
          <a:p>
            <a:pPr algn="r"/>
            <a:r>
              <a:rPr lang="en-US"/>
              <a:t>Sample Footer Text</a:t>
            </a:r>
          </a:p>
        </p:txBody>
      </p:sp>
      <p:sp>
        <p:nvSpPr>
          <p:cNvPr id="10" name="Slide Number Placeholder 9">
            <a:extLst>
              <a:ext uri="{FF2B5EF4-FFF2-40B4-BE49-F238E27FC236}">
                <a16:creationId xmlns:a16="http://schemas.microsoft.com/office/drawing/2014/main" id="{80387031-1FAB-58C5-4405-B9154D8D4EFB}"/>
              </a:ext>
            </a:extLst>
          </p:cNvPr>
          <p:cNvSpPr>
            <a:spLocks noGrp="1"/>
          </p:cNvSpPr>
          <p:nvPr>
            <p:ph type="sldNum" sz="quarter" idx="17"/>
          </p:nvPr>
        </p:nvSpPr>
        <p:spPr>
          <a:xfrm>
            <a:off x="11494008" y="3218688"/>
            <a:ext cx="630936" cy="429768"/>
          </a:xfrm>
          <a:prstGeom prst="rect">
            <a:avLst/>
          </a:prstGeom>
        </p:spPr>
        <p:txBody>
          <a:bodyPr/>
          <a:lstStyle>
            <a:lvl1pPr>
              <a:defRPr>
                <a:solidFill>
                  <a:schemeClr val="tx1"/>
                </a:solidFill>
              </a:defRPr>
            </a:lvl1pPr>
          </a:lstStyle>
          <a:p>
            <a:pPr algn="ctr"/>
            <a:fld id="{CC057153-B650-4DEB-B370-79DDCFDCE934}" type="slidenum">
              <a:rPr lang="en-US" smtClean="0"/>
              <a:pPr algn="ctr"/>
              <a:t>‹#›</a:t>
            </a:fld>
            <a:endParaRPr lang="en-US"/>
          </a:p>
        </p:txBody>
      </p:sp>
      <p:sp>
        <p:nvSpPr>
          <p:cNvPr id="3" name="Date Placeholder 2">
            <a:extLst>
              <a:ext uri="{FF2B5EF4-FFF2-40B4-BE49-F238E27FC236}">
                <a16:creationId xmlns:a16="http://schemas.microsoft.com/office/drawing/2014/main" id="{43FC80B3-DCFA-D45D-AE8E-A26A743D9695}"/>
              </a:ext>
            </a:extLst>
          </p:cNvPr>
          <p:cNvSpPr>
            <a:spLocks noGrp="1"/>
          </p:cNvSpPr>
          <p:nvPr>
            <p:ph type="dt" sz="half" idx="15"/>
          </p:nvPr>
        </p:nvSpPr>
        <p:spPr>
          <a:xfrm rot="5400000">
            <a:off x="10469880" y="4892040"/>
            <a:ext cx="2670048" cy="365760"/>
          </a:xfrm>
          <a:prstGeom prst="rect">
            <a:avLst/>
          </a:prstGeom>
        </p:spPr>
        <p:txBody>
          <a:bodyPr/>
          <a:lstStyle>
            <a:lvl1pPr>
              <a:defRPr>
                <a:solidFill>
                  <a:schemeClr val="tx1"/>
                </a:solidFill>
              </a:defRPr>
            </a:lvl1pPr>
          </a:lstStyle>
          <a:p>
            <a:fld id="{D2AB56CD-0412-499D-B7C9-AB2AAC92AE15}" type="datetime4">
              <a:rPr lang="en-US" smtClean="0"/>
              <a:t>December 9, 2025</a:t>
            </a:fld>
            <a:endParaRPr lang="en-US"/>
          </a:p>
        </p:txBody>
      </p:sp>
    </p:spTree>
    <p:extLst>
      <p:ext uri="{BB962C8B-B14F-4D97-AF65-F5344CB8AC3E}">
        <p14:creationId xmlns:p14="http://schemas.microsoft.com/office/powerpoint/2010/main" val="16150291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4">
    <p:bg>
      <p:bgPr>
        <a:solidFill>
          <a:schemeClr val="tx1"/>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C940CC8-5401-3EF9-398C-2A2492181116}"/>
              </a:ext>
              <a:ext uri="{C183D7F6-B498-43B3-948B-1728B52AA6E4}">
                <adec:decorative xmlns:adec="http://schemas.microsoft.com/office/drawing/2017/decorative" val="1"/>
              </a:ext>
            </a:extLst>
          </p:cNvPr>
          <p:cNvSpPr/>
          <p:nvPr/>
        </p:nvSpPr>
        <p:spPr>
          <a:xfrm>
            <a:off x="762000" y="762000"/>
            <a:ext cx="10668000" cy="533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1353313" y="1231637"/>
            <a:ext cx="6137453" cy="2698456"/>
          </a:xfrm>
          <a:prstGeom prst="rect">
            <a:avLst/>
          </a:prstGeom>
        </p:spPr>
        <p:txBody>
          <a:bodyPr anchor="t">
            <a:normAutofit/>
          </a:bodyPr>
          <a:lstStyle>
            <a:lvl1pPr algn="l">
              <a:lnSpc>
                <a:spcPct val="120000"/>
              </a:lnSpc>
              <a:defRPr sz="4000">
                <a:solidFill>
                  <a:schemeClr val="tx1"/>
                </a:solidFill>
              </a:defRPr>
            </a:lvl1pPr>
          </a:lstStyle>
          <a:p>
            <a:r>
              <a:rPr lang="en-US"/>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1353315" y="5010911"/>
            <a:ext cx="6137452" cy="819302"/>
          </a:xfrm>
          <a:prstGeom prst="rect">
            <a:avLst/>
          </a:prstGeom>
        </p:spPr>
        <p:txBody>
          <a:bodyPr anchor="t">
            <a:normAutofit/>
          </a:bodyPr>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cxnSp>
        <p:nvCxnSpPr>
          <p:cNvPr id="10" name="Straight Connector 9">
            <a:extLst>
              <a:ext uri="{FF2B5EF4-FFF2-40B4-BE49-F238E27FC236}">
                <a16:creationId xmlns:a16="http://schemas.microsoft.com/office/drawing/2014/main" id="{C23037B3-8974-2599-9C16-662BA59487C4}"/>
              </a:ext>
              <a:ext uri="{C183D7F6-B498-43B3-948B-1728B52AA6E4}">
                <adec:decorative xmlns:adec="http://schemas.microsoft.com/office/drawing/2017/decorative" val="1"/>
              </a:ext>
            </a:extLst>
          </p:cNvPr>
          <p:cNvCxnSpPr>
            <a:cxnSpLocks/>
          </p:cNvCxnSpPr>
          <p:nvPr/>
        </p:nvCxnSpPr>
        <p:spPr>
          <a:xfrm>
            <a:off x="1459441" y="4804589"/>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Footer Placeholder 14">
            <a:extLst>
              <a:ext uri="{FF2B5EF4-FFF2-40B4-BE49-F238E27FC236}">
                <a16:creationId xmlns:a16="http://schemas.microsoft.com/office/drawing/2014/main" id="{D728580C-8778-854F-6D1B-9AF8BF5B2FB6}"/>
              </a:ext>
            </a:extLst>
          </p:cNvPr>
          <p:cNvSpPr>
            <a:spLocks noGrp="1"/>
          </p:cNvSpPr>
          <p:nvPr>
            <p:ph type="ftr" sz="quarter" idx="11"/>
          </p:nvPr>
        </p:nvSpPr>
        <p:spPr>
          <a:xfrm rot="5400000">
            <a:off x="10469880" y="1609344"/>
            <a:ext cx="2670048" cy="365760"/>
          </a:xfrm>
          <a:prstGeom prst="rect">
            <a:avLst/>
          </a:prstGeom>
        </p:spPr>
        <p:txBody>
          <a:bodyPr/>
          <a:lstStyle>
            <a:lvl1pPr>
              <a:defRPr>
                <a:solidFill>
                  <a:schemeClr val="bg1"/>
                </a:solidFill>
              </a:defRPr>
            </a:lvl1pPr>
          </a:lstStyle>
          <a:p>
            <a:pPr algn="r"/>
            <a:r>
              <a:rPr lang="en-US"/>
              <a:t>Sample Footer Text</a:t>
            </a:r>
          </a:p>
        </p:txBody>
      </p:sp>
      <p:sp>
        <p:nvSpPr>
          <p:cNvPr id="16" name="Slide Number Placeholder 15">
            <a:extLst>
              <a:ext uri="{FF2B5EF4-FFF2-40B4-BE49-F238E27FC236}">
                <a16:creationId xmlns:a16="http://schemas.microsoft.com/office/drawing/2014/main" id="{73ECBF32-23F4-84AC-A92D-D9821052AF13}"/>
              </a:ext>
            </a:extLst>
          </p:cNvPr>
          <p:cNvSpPr>
            <a:spLocks noGrp="1"/>
          </p:cNvSpPr>
          <p:nvPr>
            <p:ph type="sldNum" sz="quarter" idx="12"/>
          </p:nvPr>
        </p:nvSpPr>
        <p:spPr>
          <a:xfrm>
            <a:off x="11494008" y="3218688"/>
            <a:ext cx="630936" cy="429768"/>
          </a:xfrm>
          <a:prstGeom prst="rect">
            <a:avLst/>
          </a:prstGeom>
        </p:spPr>
        <p:txBody>
          <a:bodyPr/>
          <a:lstStyle>
            <a:lvl1pPr>
              <a:defRPr>
                <a:solidFill>
                  <a:schemeClr val="bg1"/>
                </a:solidFill>
              </a:defRPr>
            </a:lvl1pPr>
          </a:lstStyle>
          <a:p>
            <a:pPr algn="ctr"/>
            <a:fld id="{CC057153-B650-4DEB-B370-79DDCFDCE934}" type="slidenum">
              <a:rPr lang="en-US" smtClean="0"/>
              <a:pPr algn="ctr"/>
              <a:t>‹#›</a:t>
            </a:fld>
            <a:endParaRPr lang="en-US"/>
          </a:p>
        </p:txBody>
      </p:sp>
      <p:sp>
        <p:nvSpPr>
          <p:cNvPr id="14" name="Date Placeholder 13">
            <a:extLst>
              <a:ext uri="{FF2B5EF4-FFF2-40B4-BE49-F238E27FC236}">
                <a16:creationId xmlns:a16="http://schemas.microsoft.com/office/drawing/2014/main" id="{ABA7367A-7087-E045-A8D9-1DB09D3DE13F}"/>
              </a:ext>
            </a:extLst>
          </p:cNvPr>
          <p:cNvSpPr>
            <a:spLocks noGrp="1"/>
          </p:cNvSpPr>
          <p:nvPr>
            <p:ph type="dt" sz="half" idx="10"/>
          </p:nvPr>
        </p:nvSpPr>
        <p:spPr>
          <a:xfrm rot="5400000">
            <a:off x="10469880" y="4892040"/>
            <a:ext cx="2670048" cy="365760"/>
          </a:xfrm>
          <a:prstGeom prst="rect">
            <a:avLst/>
          </a:prstGeom>
        </p:spPr>
        <p:txBody>
          <a:bodyPr/>
          <a:lstStyle>
            <a:lvl1pPr>
              <a:defRPr>
                <a:solidFill>
                  <a:schemeClr val="bg1"/>
                </a:solidFill>
              </a:defRPr>
            </a:lvl1pPr>
          </a:lstStyle>
          <a:p>
            <a:fld id="{13A0788F-C47A-4688-AAC9-8212EC625843}" type="datetime4">
              <a:rPr lang="en-US" smtClean="0"/>
              <a:t>December 9, 2025</a:t>
            </a:fld>
            <a:endParaRPr lang="en-US"/>
          </a:p>
        </p:txBody>
      </p:sp>
    </p:spTree>
    <p:extLst>
      <p:ext uri="{BB962C8B-B14F-4D97-AF65-F5344CB8AC3E}">
        <p14:creationId xmlns:p14="http://schemas.microsoft.com/office/powerpoint/2010/main" val="4027652079"/>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itle, Content Photo 1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21792" y="832104"/>
            <a:ext cx="3026664" cy="1975104"/>
          </a:xfrm>
          <a:prstGeom prst="rect">
            <a:avLst/>
          </a:prstGeom>
        </p:spPr>
        <p:txBody>
          <a:bodyPr vert="horz" lIns="91440" tIns="45720" rIns="91440" bIns="45720" rtlCol="0" anchor="t">
            <a:noAutofit/>
          </a:bodyPr>
          <a:lstStyle>
            <a:lvl1pPr>
              <a:defRPr lang="en-US"/>
            </a:lvl1pPr>
          </a:lstStyle>
          <a:p>
            <a:pPr lvl="0">
              <a:lnSpc>
                <a:spcPct val="120000"/>
              </a:lnSpc>
            </a:pPr>
            <a:r>
              <a:rPr lang="en-US"/>
              <a:t>Click to edit Master title style</a:t>
            </a:r>
          </a:p>
        </p:txBody>
      </p:sp>
      <p:sp>
        <p:nvSpPr>
          <p:cNvPr id="4" name="Picture Placeholder 3">
            <a:extLst>
              <a:ext uri="{FF2B5EF4-FFF2-40B4-BE49-F238E27FC236}">
                <a16:creationId xmlns:a16="http://schemas.microsoft.com/office/drawing/2014/main" id="{B62DDFA9-B759-66BE-7432-9BA3B78BA115}"/>
              </a:ext>
            </a:extLst>
          </p:cNvPr>
          <p:cNvSpPr>
            <a:spLocks noGrp="1"/>
          </p:cNvSpPr>
          <p:nvPr>
            <p:ph type="pic" sz="quarter" idx="15"/>
          </p:nvPr>
        </p:nvSpPr>
        <p:spPr>
          <a:xfrm>
            <a:off x="749808" y="3127248"/>
            <a:ext cx="2752344" cy="2971800"/>
          </a:xfrm>
          <a:prstGeom prst="rect">
            <a:avLst/>
          </a:prstGeom>
          <a:blipFill>
            <a:blip r:embed="rId2" cstate="screen">
              <a:alphaModFix amt="70000"/>
              <a:extLst>
                <a:ext uri="{28A0092B-C50C-407E-A947-70E740481C1C}">
                  <a14:useLocalDpi xmlns:a14="http://schemas.microsoft.com/office/drawing/2010/main"/>
                </a:ext>
              </a:extLst>
            </a:blip>
            <a:stretch>
              <a:fillRect/>
            </a:stretch>
          </a:blipFill>
        </p:spPr>
        <p:txBody>
          <a:bodyPr/>
          <a:lstStyle>
            <a:lvl1pPr marL="0" indent="0">
              <a:buNone/>
              <a:defRPr/>
            </a:lvl1pPr>
          </a:lstStyle>
          <a:p>
            <a:r>
              <a:rPr lang="en-US"/>
              <a:t>Click icon to add picture</a:t>
            </a:r>
          </a:p>
        </p:txBody>
      </p:sp>
      <p:sp>
        <p:nvSpPr>
          <p:cNvPr id="8" name="Content Placeholder 7">
            <a:extLst>
              <a:ext uri="{FF2B5EF4-FFF2-40B4-BE49-F238E27FC236}">
                <a16:creationId xmlns:a16="http://schemas.microsoft.com/office/drawing/2014/main" id="{83F7B03F-5EDA-605B-1A2E-F48896E48939}"/>
              </a:ext>
            </a:extLst>
          </p:cNvPr>
          <p:cNvSpPr>
            <a:spLocks noGrp="1"/>
          </p:cNvSpPr>
          <p:nvPr>
            <p:ph sz="quarter" idx="14"/>
          </p:nvPr>
        </p:nvSpPr>
        <p:spPr>
          <a:xfrm>
            <a:off x="4187952" y="832104"/>
            <a:ext cx="7159752" cy="5266944"/>
          </a:xfrm>
          <a:prstGeom prst="rect">
            <a:avLst/>
          </a:prstGeo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lnSpc>
                <a:spcPct val="130000"/>
              </a:lnSpc>
            </a:pPr>
            <a:r>
              <a:rPr lang="en-US"/>
              <a:t>Click to edit Master text styles</a:t>
            </a:r>
          </a:p>
          <a:p>
            <a:pPr lvl="1">
              <a:lnSpc>
                <a:spcPct val="130000"/>
              </a:lnSpc>
            </a:pPr>
            <a:r>
              <a:rPr lang="en-US"/>
              <a:t>Second level</a:t>
            </a:r>
          </a:p>
          <a:p>
            <a:pPr lvl="2">
              <a:lnSpc>
                <a:spcPct val="130000"/>
              </a:lnSpc>
            </a:pPr>
            <a:r>
              <a:rPr lang="en-US"/>
              <a:t>Third level</a:t>
            </a:r>
          </a:p>
          <a:p>
            <a:pPr lvl="3">
              <a:lnSpc>
                <a:spcPct val="130000"/>
              </a:lnSpc>
            </a:pPr>
            <a:r>
              <a:rPr lang="en-US"/>
              <a:t>Fourth level</a:t>
            </a:r>
          </a:p>
          <a:p>
            <a:pPr lvl="4">
              <a:lnSpc>
                <a:spcPct val="130000"/>
              </a:lnSpc>
            </a:pPr>
            <a:r>
              <a:rPr lang="en-US"/>
              <a:t>Fifth level</a:t>
            </a:r>
          </a:p>
        </p:txBody>
      </p:sp>
      <p:sp>
        <p:nvSpPr>
          <p:cNvPr id="10" name="Footer Placeholder 9">
            <a:extLst>
              <a:ext uri="{FF2B5EF4-FFF2-40B4-BE49-F238E27FC236}">
                <a16:creationId xmlns:a16="http://schemas.microsoft.com/office/drawing/2014/main" id="{1132C641-BBC6-FDF1-6E07-A4ECB6F4E075}"/>
              </a:ext>
            </a:extLst>
          </p:cNvPr>
          <p:cNvSpPr>
            <a:spLocks noGrp="1"/>
          </p:cNvSpPr>
          <p:nvPr>
            <p:ph type="ftr" sz="quarter" idx="17"/>
          </p:nvPr>
        </p:nvSpPr>
        <p:spPr/>
        <p:txBody>
          <a:bodyPr/>
          <a:lstStyle/>
          <a:p>
            <a:pPr algn="r"/>
            <a:r>
              <a:rPr lang="en-US"/>
              <a:t>Sample Footer Text</a:t>
            </a:r>
          </a:p>
        </p:txBody>
      </p:sp>
      <p:sp>
        <p:nvSpPr>
          <p:cNvPr id="11" name="Slide Number Placeholder 10">
            <a:extLst>
              <a:ext uri="{FF2B5EF4-FFF2-40B4-BE49-F238E27FC236}">
                <a16:creationId xmlns:a16="http://schemas.microsoft.com/office/drawing/2014/main" id="{A269CA60-CDC8-6DFB-019E-C9EAC0FF936A}"/>
              </a:ext>
            </a:extLst>
          </p:cNvPr>
          <p:cNvSpPr>
            <a:spLocks noGrp="1"/>
          </p:cNvSpPr>
          <p:nvPr>
            <p:ph type="sldNum" sz="quarter" idx="18"/>
          </p:nvPr>
        </p:nvSpPr>
        <p:spPr/>
        <p:txBody>
          <a:bodyPr/>
          <a:lstStyle/>
          <a:p>
            <a:pPr algn="ctr"/>
            <a:fld id="{8D252C1B-CBF0-4A4D-8F57-7FB989103249}" type="slidenum">
              <a:rPr lang="en-US" smtClean="0"/>
              <a:pPr algn="ctr"/>
              <a:t>‹#›</a:t>
            </a:fld>
            <a:endParaRPr lang="en-US"/>
          </a:p>
        </p:txBody>
      </p:sp>
      <p:sp>
        <p:nvSpPr>
          <p:cNvPr id="9" name="Date Placeholder 8">
            <a:extLst>
              <a:ext uri="{FF2B5EF4-FFF2-40B4-BE49-F238E27FC236}">
                <a16:creationId xmlns:a16="http://schemas.microsoft.com/office/drawing/2014/main" id="{EA71B670-6276-528F-4109-EE99F8B6D502}"/>
              </a:ext>
            </a:extLst>
          </p:cNvPr>
          <p:cNvSpPr>
            <a:spLocks noGrp="1"/>
          </p:cNvSpPr>
          <p:nvPr>
            <p:ph type="dt" sz="half" idx="16"/>
          </p:nvPr>
        </p:nvSpPr>
        <p:spPr/>
        <p:txBody>
          <a:bodyPr/>
          <a:lstStyle/>
          <a:p>
            <a:fld id="{51A9647B-C464-4C42-94AF-33C5B2DD47F7}" type="datetime4">
              <a:rPr lang="en-US" smtClean="0"/>
              <a:t>December 9, 2025</a:t>
            </a:fld>
            <a:endParaRPr lang="en-US"/>
          </a:p>
        </p:txBody>
      </p:sp>
    </p:spTree>
    <p:extLst>
      <p:ext uri="{BB962C8B-B14F-4D97-AF65-F5344CB8AC3E}">
        <p14:creationId xmlns:p14="http://schemas.microsoft.com/office/powerpoint/2010/main" val="123274501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Big Number">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5B8561-D435-07DE-2456-79994CDFB83C}"/>
              </a:ext>
            </a:extLst>
          </p:cNvPr>
          <p:cNvSpPr>
            <a:spLocks noGrp="1"/>
          </p:cNvSpPr>
          <p:nvPr>
            <p:ph type="title" hasCustomPrompt="1"/>
          </p:nvPr>
        </p:nvSpPr>
        <p:spPr>
          <a:xfrm>
            <a:off x="824484" y="552299"/>
            <a:ext cx="10543032" cy="4114800"/>
          </a:xfrm>
          <a:prstGeom prst="rect">
            <a:avLst/>
          </a:prstGeom>
        </p:spPr>
        <p:txBody>
          <a:bodyPr>
            <a:normAutofit/>
          </a:bodyPr>
          <a:lstStyle>
            <a:lvl1pPr algn="ctr">
              <a:lnSpc>
                <a:spcPct val="120000"/>
              </a:lnSpc>
              <a:defRPr sz="23200">
                <a:solidFill>
                  <a:schemeClr val="bg1"/>
                </a:solidFill>
              </a:defRPr>
            </a:lvl1pPr>
          </a:lstStyle>
          <a:p>
            <a:r>
              <a:rPr lang="en-US"/>
              <a:t>##%</a:t>
            </a:r>
          </a:p>
        </p:txBody>
      </p:sp>
      <p:sp>
        <p:nvSpPr>
          <p:cNvPr id="7" name="Content Placeholder 6">
            <a:extLst>
              <a:ext uri="{FF2B5EF4-FFF2-40B4-BE49-F238E27FC236}">
                <a16:creationId xmlns:a16="http://schemas.microsoft.com/office/drawing/2014/main" id="{A42AC33E-6837-F850-DF64-4475DAA059EE}"/>
              </a:ext>
            </a:extLst>
          </p:cNvPr>
          <p:cNvSpPr>
            <a:spLocks noGrp="1"/>
          </p:cNvSpPr>
          <p:nvPr>
            <p:ph sz="quarter" idx="13"/>
          </p:nvPr>
        </p:nvSpPr>
        <p:spPr>
          <a:xfrm>
            <a:off x="2333244" y="4824374"/>
            <a:ext cx="7525512" cy="1545336"/>
          </a:xfrm>
          <a:prstGeom prst="rect">
            <a:avLst/>
          </a:prstGeom>
        </p:spPr>
        <p:txBody>
          <a:bodyPr>
            <a:noAutofit/>
          </a:bodyPr>
          <a:lstStyle>
            <a:lvl1pPr marL="0" indent="0" algn="ctr">
              <a:lnSpc>
                <a:spcPct val="130000"/>
              </a:lnSpc>
              <a:buNone/>
              <a:defRPr sz="2800">
                <a:solidFill>
                  <a:schemeClr val="bg1"/>
                </a:solidFill>
              </a:defRPr>
            </a:lvl1pPr>
            <a:lvl2pPr marL="228600" indent="0" algn="ctr">
              <a:lnSpc>
                <a:spcPct val="130000"/>
              </a:lnSpc>
              <a:buNone/>
              <a:defRPr sz="2400">
                <a:solidFill>
                  <a:schemeClr val="bg1"/>
                </a:solidFill>
              </a:defRPr>
            </a:lvl2pPr>
            <a:lvl3pPr marL="457200" indent="0" algn="ctr">
              <a:lnSpc>
                <a:spcPct val="130000"/>
              </a:lnSpc>
              <a:buNone/>
              <a:defRPr sz="2000">
                <a:solidFill>
                  <a:schemeClr val="bg1"/>
                </a:solidFill>
              </a:defRPr>
            </a:lvl3pPr>
            <a:lvl4pPr marL="685800" indent="0" algn="ctr">
              <a:lnSpc>
                <a:spcPct val="130000"/>
              </a:lnSpc>
              <a:buNone/>
              <a:defRPr sz="1800">
                <a:solidFill>
                  <a:schemeClr val="bg1"/>
                </a:solidFill>
              </a:defRPr>
            </a:lvl4pPr>
            <a:lvl5pPr marL="914400" indent="0" algn="ctr">
              <a:lnSpc>
                <a:spcPct val="130000"/>
              </a:lnSpc>
              <a:buNone/>
              <a:defRPr sz="16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2B3A61EC-7FBA-4A9E-9442-8C179449C2C5}"/>
              </a:ext>
            </a:extLst>
          </p:cNvPr>
          <p:cNvSpPr>
            <a:spLocks noGrp="1"/>
          </p:cNvSpPr>
          <p:nvPr>
            <p:ph type="ftr" sz="quarter" idx="15"/>
          </p:nvPr>
        </p:nvSpPr>
        <p:spPr/>
        <p:txBody>
          <a:bodyPr/>
          <a:lstStyle>
            <a:lvl1pPr>
              <a:defRPr>
                <a:solidFill>
                  <a:schemeClr val="bg1"/>
                </a:solidFill>
              </a:defRPr>
            </a:lvl1pPr>
          </a:lstStyle>
          <a:p>
            <a:r>
              <a:rPr lang="en-US"/>
              <a:t>Sample Footer Text</a:t>
            </a:r>
          </a:p>
        </p:txBody>
      </p:sp>
      <p:sp>
        <p:nvSpPr>
          <p:cNvPr id="5" name="Slide Number Placeholder 4">
            <a:extLst>
              <a:ext uri="{FF2B5EF4-FFF2-40B4-BE49-F238E27FC236}">
                <a16:creationId xmlns:a16="http://schemas.microsoft.com/office/drawing/2014/main" id="{977FCA03-0EA5-26E8-F7C9-22AD8F298A4D}"/>
              </a:ext>
            </a:extLst>
          </p:cNvPr>
          <p:cNvSpPr>
            <a:spLocks noGrp="1"/>
          </p:cNvSpPr>
          <p:nvPr>
            <p:ph type="sldNum" sz="quarter" idx="16"/>
          </p:nvPr>
        </p:nvSpPr>
        <p:spPr/>
        <p:txBody>
          <a:bodyPr/>
          <a:lstStyle>
            <a:lvl1pPr>
              <a:defRPr>
                <a:solidFill>
                  <a:schemeClr val="bg1"/>
                </a:solidFill>
              </a:defRPr>
            </a:lvl1pPr>
          </a:lstStyle>
          <a:p>
            <a:fld id="{8D252C1B-CBF0-4A4D-8F57-7FB989103249}" type="slidenum">
              <a:rPr lang="en-US" smtClean="0"/>
              <a:pPr/>
              <a:t>‹#›</a:t>
            </a:fld>
            <a:endParaRPr lang="en-US"/>
          </a:p>
        </p:txBody>
      </p:sp>
      <p:sp>
        <p:nvSpPr>
          <p:cNvPr id="3" name="Date Placeholder 2">
            <a:extLst>
              <a:ext uri="{FF2B5EF4-FFF2-40B4-BE49-F238E27FC236}">
                <a16:creationId xmlns:a16="http://schemas.microsoft.com/office/drawing/2014/main" id="{0AB237A3-2F09-B8A5-B137-C37686B24A0F}"/>
              </a:ext>
            </a:extLst>
          </p:cNvPr>
          <p:cNvSpPr>
            <a:spLocks noGrp="1"/>
          </p:cNvSpPr>
          <p:nvPr>
            <p:ph type="dt" sz="half" idx="14"/>
          </p:nvPr>
        </p:nvSpPr>
        <p:spPr/>
        <p:txBody>
          <a:bodyPr/>
          <a:lstStyle>
            <a:lvl1pPr>
              <a:defRPr>
                <a:solidFill>
                  <a:schemeClr val="bg1"/>
                </a:solidFill>
              </a:defRPr>
            </a:lvl1pPr>
          </a:lstStyle>
          <a:p>
            <a:fld id="{121A9E56-5432-4BBA-932A-7E3894D85703}" type="datetime4">
              <a:rPr lang="en-US" smtClean="0"/>
              <a:pPr/>
              <a:t>December 9, 2025</a:t>
            </a:fld>
            <a:endParaRPr lang="en-US"/>
          </a:p>
        </p:txBody>
      </p:sp>
    </p:spTree>
    <p:extLst>
      <p:ext uri="{BB962C8B-B14F-4D97-AF65-F5344CB8AC3E}">
        <p14:creationId xmlns:p14="http://schemas.microsoft.com/office/powerpoint/2010/main" val="597842698"/>
      </p:ext>
    </p:extLst>
  </p:cSld>
  <p:clrMapOvr>
    <a:overrideClrMapping bg1="lt1" tx1="dk1" bg2="lt2" tx2="dk2" accent1="accent1" accent2="accent2" accent3="accent3" accent4="accent4" accent5="accent5" accent6="accent6" hlink="hlink" folHlink="folHlink"/>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Big Number 2">
    <p:bg>
      <p:bgPr>
        <a:solidFill>
          <a:schemeClr val="tx1"/>
        </a:solidFill>
        <a:effectLst/>
      </p:bgPr>
    </p:bg>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7B0096CA-75D7-CA25-573B-355156CF4123}"/>
              </a:ext>
              <a:ext uri="{C183D7F6-B498-43B3-948B-1728B52AA6E4}">
                <adec:decorative xmlns:adec="http://schemas.microsoft.com/office/drawing/2017/decorative" val="1"/>
              </a:ext>
            </a:extLst>
          </p:cNvPr>
          <p:cNvSpPr/>
          <p:nvPr/>
        </p:nvSpPr>
        <p:spPr>
          <a:xfrm>
            <a:off x="829587" y="753291"/>
            <a:ext cx="5356272" cy="535627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B5B8561-D435-07DE-2456-79994CDFB83C}"/>
              </a:ext>
            </a:extLst>
          </p:cNvPr>
          <p:cNvSpPr>
            <a:spLocks noGrp="1"/>
          </p:cNvSpPr>
          <p:nvPr>
            <p:ph type="title" hasCustomPrompt="1"/>
          </p:nvPr>
        </p:nvSpPr>
        <p:spPr>
          <a:xfrm>
            <a:off x="1005840" y="1399032"/>
            <a:ext cx="5029200" cy="3886200"/>
          </a:xfrm>
          <a:prstGeom prst="rect">
            <a:avLst/>
          </a:prstGeom>
        </p:spPr>
        <p:txBody>
          <a:bodyPr anchor="ctr">
            <a:normAutofit/>
          </a:bodyPr>
          <a:lstStyle>
            <a:lvl1pPr algn="ctr">
              <a:lnSpc>
                <a:spcPct val="120000"/>
              </a:lnSpc>
              <a:defRPr sz="16500">
                <a:solidFill>
                  <a:schemeClr val="tx1"/>
                </a:solidFill>
              </a:defRPr>
            </a:lvl1pPr>
          </a:lstStyle>
          <a:p>
            <a:r>
              <a:rPr lang="en-US"/>
              <a:t>##%</a:t>
            </a:r>
          </a:p>
        </p:txBody>
      </p:sp>
      <p:sp>
        <p:nvSpPr>
          <p:cNvPr id="7" name="Content Placeholder 6">
            <a:extLst>
              <a:ext uri="{FF2B5EF4-FFF2-40B4-BE49-F238E27FC236}">
                <a16:creationId xmlns:a16="http://schemas.microsoft.com/office/drawing/2014/main" id="{A42AC33E-6837-F850-DF64-4475DAA059EE}"/>
              </a:ext>
            </a:extLst>
          </p:cNvPr>
          <p:cNvSpPr>
            <a:spLocks noGrp="1"/>
          </p:cNvSpPr>
          <p:nvPr>
            <p:ph sz="quarter" idx="13"/>
          </p:nvPr>
        </p:nvSpPr>
        <p:spPr>
          <a:xfrm>
            <a:off x="7132321" y="1481328"/>
            <a:ext cx="3977640" cy="3886200"/>
          </a:xfrm>
          <a:prstGeom prst="rect">
            <a:avLst/>
          </a:prstGeom>
        </p:spPr>
        <p:txBody>
          <a:bodyPr anchor="ctr">
            <a:normAutofit/>
          </a:bodyPr>
          <a:lstStyle>
            <a:lvl1pPr marL="0" indent="0" algn="ctr">
              <a:lnSpc>
                <a:spcPct val="120000"/>
              </a:lnSpc>
              <a:buNone/>
              <a:defRPr sz="2800">
                <a:solidFill>
                  <a:schemeClr val="bg1"/>
                </a:solidFill>
              </a:defRPr>
            </a:lvl1pPr>
            <a:lvl2pPr marL="228600" indent="0" algn="ctr">
              <a:lnSpc>
                <a:spcPct val="120000"/>
              </a:lnSpc>
              <a:buNone/>
              <a:defRPr sz="2400">
                <a:solidFill>
                  <a:schemeClr val="bg1"/>
                </a:solidFill>
              </a:defRPr>
            </a:lvl2pPr>
            <a:lvl3pPr marL="457200" indent="0" algn="ctr">
              <a:lnSpc>
                <a:spcPct val="120000"/>
              </a:lnSpc>
              <a:buNone/>
              <a:defRPr sz="2000">
                <a:solidFill>
                  <a:schemeClr val="bg1"/>
                </a:solidFill>
              </a:defRPr>
            </a:lvl3pPr>
            <a:lvl4pPr marL="685800" indent="0" algn="ctr">
              <a:lnSpc>
                <a:spcPct val="120000"/>
              </a:lnSpc>
              <a:buNone/>
              <a:defRPr sz="1800">
                <a:solidFill>
                  <a:schemeClr val="bg1"/>
                </a:solidFill>
              </a:defRPr>
            </a:lvl4pPr>
            <a:lvl5pPr marL="914400" indent="0" algn="ctr">
              <a:lnSpc>
                <a:spcPct val="120000"/>
              </a:lnSpc>
              <a:buNone/>
              <a:defRPr sz="16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Footer Placeholder 8">
            <a:extLst>
              <a:ext uri="{FF2B5EF4-FFF2-40B4-BE49-F238E27FC236}">
                <a16:creationId xmlns:a16="http://schemas.microsoft.com/office/drawing/2014/main" id="{A2D2E6B6-CCB6-19E2-A69D-C764AA1EC372}"/>
              </a:ext>
            </a:extLst>
          </p:cNvPr>
          <p:cNvSpPr>
            <a:spLocks noGrp="1"/>
          </p:cNvSpPr>
          <p:nvPr>
            <p:ph type="ftr" sz="quarter" idx="15"/>
          </p:nvPr>
        </p:nvSpPr>
        <p:spPr/>
        <p:txBody>
          <a:bodyPr/>
          <a:lstStyle>
            <a:lvl1pPr>
              <a:defRPr>
                <a:solidFill>
                  <a:schemeClr val="bg1"/>
                </a:solidFill>
              </a:defRPr>
            </a:lvl1pPr>
          </a:lstStyle>
          <a:p>
            <a:r>
              <a:rPr lang="en-US"/>
              <a:t>Sample Footer Text</a:t>
            </a:r>
          </a:p>
        </p:txBody>
      </p:sp>
      <p:sp>
        <p:nvSpPr>
          <p:cNvPr id="10" name="Slide Number Placeholder 9">
            <a:extLst>
              <a:ext uri="{FF2B5EF4-FFF2-40B4-BE49-F238E27FC236}">
                <a16:creationId xmlns:a16="http://schemas.microsoft.com/office/drawing/2014/main" id="{B2A74F3A-BE47-0CC8-D1E7-D40F9DDE6693}"/>
              </a:ext>
            </a:extLst>
          </p:cNvPr>
          <p:cNvSpPr>
            <a:spLocks noGrp="1"/>
          </p:cNvSpPr>
          <p:nvPr>
            <p:ph type="sldNum" sz="quarter" idx="16"/>
          </p:nvPr>
        </p:nvSpPr>
        <p:spPr/>
        <p:txBody>
          <a:bodyPr/>
          <a:lstStyle>
            <a:lvl1pPr>
              <a:defRPr>
                <a:solidFill>
                  <a:schemeClr val="bg1"/>
                </a:solidFill>
              </a:defRPr>
            </a:lvl1pPr>
          </a:lstStyle>
          <a:p>
            <a:fld id="{8D252C1B-CBF0-4A4D-8F57-7FB989103249}" type="slidenum">
              <a:rPr lang="en-US" smtClean="0"/>
              <a:pPr/>
              <a:t>‹#›</a:t>
            </a:fld>
            <a:endParaRPr lang="en-US"/>
          </a:p>
        </p:txBody>
      </p:sp>
      <p:sp>
        <p:nvSpPr>
          <p:cNvPr id="8" name="Date Placeholder 7">
            <a:extLst>
              <a:ext uri="{FF2B5EF4-FFF2-40B4-BE49-F238E27FC236}">
                <a16:creationId xmlns:a16="http://schemas.microsoft.com/office/drawing/2014/main" id="{80ED7D16-DAA8-49C0-BE4C-4EC3B6D1CAC1}"/>
              </a:ext>
            </a:extLst>
          </p:cNvPr>
          <p:cNvSpPr>
            <a:spLocks noGrp="1"/>
          </p:cNvSpPr>
          <p:nvPr>
            <p:ph type="dt" sz="half" idx="14"/>
          </p:nvPr>
        </p:nvSpPr>
        <p:spPr/>
        <p:txBody>
          <a:bodyPr/>
          <a:lstStyle>
            <a:lvl1pPr>
              <a:defRPr>
                <a:solidFill>
                  <a:schemeClr val="bg1"/>
                </a:solidFill>
              </a:defRPr>
            </a:lvl1pPr>
          </a:lstStyle>
          <a:p>
            <a:fld id="{1F83F280-2EB0-4207-82F1-32148C5EE73C}" type="datetime4">
              <a:rPr lang="en-US" smtClean="0"/>
              <a:pPr/>
              <a:t>December 9, 2025</a:t>
            </a:fld>
            <a:endParaRPr lang="en-US"/>
          </a:p>
        </p:txBody>
      </p:sp>
    </p:spTree>
    <p:extLst>
      <p:ext uri="{BB962C8B-B14F-4D97-AF65-F5344CB8AC3E}">
        <p14:creationId xmlns:p14="http://schemas.microsoft.com/office/powerpoint/2010/main" val="9571453"/>
      </p:ext>
    </p:extLst>
  </p:cSld>
  <p:clrMapOvr>
    <a:overrideClrMapping bg1="lt1" tx1="dk1" bg2="lt2" tx2="dk2" accent1="accent1" accent2="accent2" accent3="accent3" accent4="accent4" accent5="accent5" accent6="accent6" hlink="hlink" folHlink="folHlink"/>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Big Number 3">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5B8561-D435-07DE-2456-79994CDFB83C}"/>
              </a:ext>
            </a:extLst>
          </p:cNvPr>
          <p:cNvSpPr>
            <a:spLocks noGrp="1"/>
          </p:cNvSpPr>
          <p:nvPr>
            <p:ph type="title" hasCustomPrompt="1"/>
          </p:nvPr>
        </p:nvSpPr>
        <p:spPr>
          <a:xfrm>
            <a:off x="619959" y="603504"/>
            <a:ext cx="10718602" cy="4206240"/>
          </a:xfrm>
          <a:prstGeom prst="rect">
            <a:avLst/>
          </a:prstGeom>
        </p:spPr>
        <p:txBody>
          <a:bodyPr anchor="ctr">
            <a:noAutofit/>
          </a:bodyPr>
          <a:lstStyle>
            <a:lvl1pPr algn="l">
              <a:lnSpc>
                <a:spcPct val="120000"/>
              </a:lnSpc>
              <a:defRPr sz="39000">
                <a:solidFill>
                  <a:schemeClr val="tx1"/>
                </a:solidFill>
              </a:defRPr>
            </a:lvl1pPr>
          </a:lstStyle>
          <a:p>
            <a:r>
              <a:rPr lang="en-US"/>
              <a:t>##%</a:t>
            </a:r>
          </a:p>
        </p:txBody>
      </p:sp>
      <p:sp>
        <p:nvSpPr>
          <p:cNvPr id="7" name="Content Placeholder 6">
            <a:extLst>
              <a:ext uri="{FF2B5EF4-FFF2-40B4-BE49-F238E27FC236}">
                <a16:creationId xmlns:a16="http://schemas.microsoft.com/office/drawing/2014/main" id="{A42AC33E-6837-F850-DF64-4475DAA059EE}"/>
              </a:ext>
            </a:extLst>
          </p:cNvPr>
          <p:cNvSpPr>
            <a:spLocks noGrp="1"/>
          </p:cNvSpPr>
          <p:nvPr>
            <p:ph sz="quarter" idx="13"/>
          </p:nvPr>
        </p:nvSpPr>
        <p:spPr>
          <a:xfrm>
            <a:off x="619957" y="5155385"/>
            <a:ext cx="6931152" cy="1353312"/>
          </a:xfrm>
          <a:prstGeom prst="rect">
            <a:avLst/>
          </a:prstGeom>
        </p:spPr>
        <p:txBody>
          <a:bodyPr anchor="ctr">
            <a:normAutofit/>
          </a:bodyPr>
          <a:lstStyle>
            <a:lvl1pPr marL="0" indent="0" algn="l">
              <a:lnSpc>
                <a:spcPct val="120000"/>
              </a:lnSpc>
              <a:buNone/>
              <a:defRPr sz="2800">
                <a:solidFill>
                  <a:schemeClr val="tx1"/>
                </a:solidFill>
              </a:defRPr>
            </a:lvl1pPr>
            <a:lvl2pPr marL="228600" indent="0" algn="l">
              <a:lnSpc>
                <a:spcPct val="120000"/>
              </a:lnSpc>
              <a:buNone/>
              <a:defRPr sz="2400">
                <a:solidFill>
                  <a:schemeClr val="tx1"/>
                </a:solidFill>
              </a:defRPr>
            </a:lvl2pPr>
            <a:lvl3pPr marL="457200" indent="0" algn="l">
              <a:lnSpc>
                <a:spcPct val="120000"/>
              </a:lnSpc>
              <a:buNone/>
              <a:defRPr sz="2000">
                <a:solidFill>
                  <a:schemeClr val="tx1"/>
                </a:solidFill>
              </a:defRPr>
            </a:lvl3pPr>
            <a:lvl4pPr marL="685800" indent="0" algn="l">
              <a:lnSpc>
                <a:spcPct val="120000"/>
              </a:lnSpc>
              <a:buNone/>
              <a:defRPr sz="1800">
                <a:solidFill>
                  <a:schemeClr val="tx1"/>
                </a:solidFill>
              </a:defRPr>
            </a:lvl4pPr>
            <a:lvl5pPr marL="914400" indent="0" algn="l">
              <a:lnSpc>
                <a:spcPct val="120000"/>
              </a:lnSpc>
              <a:buNone/>
              <a:defRPr sz="1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a:extLst>
              <a:ext uri="{FF2B5EF4-FFF2-40B4-BE49-F238E27FC236}">
                <a16:creationId xmlns:a16="http://schemas.microsoft.com/office/drawing/2014/main" id="{70ED1247-19CB-941A-555D-BFD7877EEDF2}"/>
              </a:ext>
            </a:extLst>
          </p:cNvPr>
          <p:cNvSpPr>
            <a:spLocks noGrp="1"/>
          </p:cNvSpPr>
          <p:nvPr>
            <p:ph type="ftr" sz="quarter" idx="15"/>
          </p:nvPr>
        </p:nvSpPr>
        <p:spPr/>
        <p:txBody>
          <a:bodyPr/>
          <a:lstStyle/>
          <a:p>
            <a:pPr algn="r"/>
            <a:r>
              <a:rPr lang="en-US"/>
              <a:t>Sample Footer Text</a:t>
            </a:r>
          </a:p>
        </p:txBody>
      </p:sp>
      <p:sp>
        <p:nvSpPr>
          <p:cNvPr id="9" name="Slide Number Placeholder 8">
            <a:extLst>
              <a:ext uri="{FF2B5EF4-FFF2-40B4-BE49-F238E27FC236}">
                <a16:creationId xmlns:a16="http://schemas.microsoft.com/office/drawing/2014/main" id="{C26675B0-35FF-8058-9035-92E75857825C}"/>
              </a:ext>
            </a:extLst>
          </p:cNvPr>
          <p:cNvSpPr>
            <a:spLocks noGrp="1"/>
          </p:cNvSpPr>
          <p:nvPr>
            <p:ph type="sldNum" sz="quarter" idx="16"/>
          </p:nvPr>
        </p:nvSpPr>
        <p:spPr/>
        <p:txBody>
          <a:bodyPr/>
          <a:lstStyle/>
          <a:p>
            <a:pPr algn="ctr"/>
            <a:fld id="{8D252C1B-CBF0-4A4D-8F57-7FB989103249}" type="slidenum">
              <a:rPr lang="en-US" smtClean="0"/>
              <a:pPr algn="ctr"/>
              <a:t>‹#›</a:t>
            </a:fld>
            <a:endParaRPr lang="en-US"/>
          </a:p>
        </p:txBody>
      </p:sp>
      <p:sp>
        <p:nvSpPr>
          <p:cNvPr id="6" name="Date Placeholder 5">
            <a:extLst>
              <a:ext uri="{FF2B5EF4-FFF2-40B4-BE49-F238E27FC236}">
                <a16:creationId xmlns:a16="http://schemas.microsoft.com/office/drawing/2014/main" id="{63D79712-39C8-4014-C5C0-7E12BC6E3BB3}"/>
              </a:ext>
            </a:extLst>
          </p:cNvPr>
          <p:cNvSpPr>
            <a:spLocks noGrp="1"/>
          </p:cNvSpPr>
          <p:nvPr>
            <p:ph type="dt" sz="half" idx="14"/>
          </p:nvPr>
        </p:nvSpPr>
        <p:spPr/>
        <p:txBody>
          <a:bodyPr/>
          <a:lstStyle/>
          <a:p>
            <a:fld id="{56418C53-827A-443E-BB57-B185D3D183F7}" type="datetime4">
              <a:rPr lang="en-US" smtClean="0"/>
              <a:t>December 9, 2025</a:t>
            </a:fld>
            <a:endParaRPr lang="en-US"/>
          </a:p>
        </p:txBody>
      </p:sp>
    </p:spTree>
    <p:extLst>
      <p:ext uri="{BB962C8B-B14F-4D97-AF65-F5344CB8AC3E}">
        <p14:creationId xmlns:p14="http://schemas.microsoft.com/office/powerpoint/2010/main" val="1999789121"/>
      </p:ext>
    </p:extLst>
  </p:cSld>
  <p:clrMapOvr>
    <a:overrideClrMapping bg1="lt1" tx1="dk1" bg2="lt2" tx2="dk2" accent1="accent1" accent2="accent2" accent3="accent3" accent4="accent4" accent5="accent5" accent6="accent6" hlink="hlink" folHlink="folHlink"/>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tatem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21EB5-8556-FBD7-00D5-D69AC8E7E73A}"/>
              </a:ext>
            </a:extLst>
          </p:cNvPr>
          <p:cNvSpPr>
            <a:spLocks noGrp="1"/>
          </p:cNvSpPr>
          <p:nvPr>
            <p:ph type="title"/>
          </p:nvPr>
        </p:nvSpPr>
        <p:spPr>
          <a:xfrm>
            <a:off x="612648" y="-1133856"/>
            <a:ext cx="10652760" cy="1133856"/>
          </a:xfrm>
          <a:prstGeom prst="rect">
            <a:avLst/>
          </a:prstGeom>
        </p:spPr>
        <p:txBody>
          <a:bodyPr/>
          <a:lstStyle/>
          <a:p>
            <a:r>
              <a:rPr lang="en-US"/>
              <a:t>Click to edit Master title style</a:t>
            </a:r>
          </a:p>
        </p:txBody>
      </p:sp>
      <p:sp>
        <p:nvSpPr>
          <p:cNvPr id="7" name="Content Placeholder 6">
            <a:extLst>
              <a:ext uri="{FF2B5EF4-FFF2-40B4-BE49-F238E27FC236}">
                <a16:creationId xmlns:a16="http://schemas.microsoft.com/office/drawing/2014/main" id="{3E4E45FF-53F3-89B1-B969-C440DC819EF4}"/>
              </a:ext>
            </a:extLst>
          </p:cNvPr>
          <p:cNvSpPr>
            <a:spLocks noGrp="1"/>
          </p:cNvSpPr>
          <p:nvPr>
            <p:ph sz="quarter" idx="13" hasCustomPrompt="1"/>
          </p:nvPr>
        </p:nvSpPr>
        <p:spPr>
          <a:xfrm>
            <a:off x="612648" y="630936"/>
            <a:ext cx="8823960" cy="5605272"/>
          </a:xfrm>
          <a:prstGeom prst="rect">
            <a:avLst/>
          </a:prstGeom>
        </p:spPr>
        <p:txBody>
          <a:bodyPr anchor="ctr">
            <a:noAutofit/>
          </a:bodyPr>
          <a:lstStyle>
            <a:lvl1pPr marL="0" indent="0">
              <a:lnSpc>
                <a:spcPct val="100000"/>
              </a:lnSpc>
              <a:buNone/>
              <a:defRPr sz="6600" b="1">
                <a:latin typeface="+mj-lt"/>
              </a:defRPr>
            </a:lvl1pPr>
            <a:lvl2pPr marL="228600" indent="0">
              <a:lnSpc>
                <a:spcPct val="100000"/>
              </a:lnSpc>
              <a:buNone/>
              <a:defRPr sz="6000" b="1">
                <a:latin typeface="+mj-lt"/>
              </a:defRPr>
            </a:lvl2pPr>
            <a:lvl3pPr marL="457200" indent="0">
              <a:lnSpc>
                <a:spcPct val="100000"/>
              </a:lnSpc>
              <a:buNone/>
              <a:defRPr sz="5400" b="1">
                <a:latin typeface="+mj-lt"/>
              </a:defRPr>
            </a:lvl3pPr>
            <a:lvl4pPr marL="685800" indent="0">
              <a:lnSpc>
                <a:spcPct val="100000"/>
              </a:lnSpc>
              <a:buNone/>
              <a:defRPr sz="4800" b="1">
                <a:latin typeface="+mj-lt"/>
              </a:defRPr>
            </a:lvl4pPr>
            <a:lvl5pPr marL="914400" indent="0">
              <a:lnSpc>
                <a:spcPct val="100000"/>
              </a:lnSpc>
              <a:buNone/>
              <a:defRPr sz="4400" b="1">
                <a:latin typeface="+mj-lt"/>
              </a:defRPr>
            </a:lvl5pPr>
          </a:lstStyle>
          <a:p>
            <a:pPr lvl="0"/>
            <a:r>
              <a:rPr lang="en-US"/>
              <a:t>Click to edit Statement</a:t>
            </a:r>
          </a:p>
          <a:p>
            <a:pPr lvl="1"/>
            <a:r>
              <a:rPr lang="en-US"/>
              <a:t>Second level</a:t>
            </a:r>
          </a:p>
          <a:p>
            <a:pPr lvl="2"/>
            <a:r>
              <a:rPr lang="en-US"/>
              <a:t>Third level</a:t>
            </a:r>
          </a:p>
          <a:p>
            <a:pPr lvl="3"/>
            <a:r>
              <a:rPr lang="en-US"/>
              <a:t>Fourth level</a:t>
            </a:r>
          </a:p>
          <a:p>
            <a:pPr lvl="4"/>
            <a:r>
              <a:rPr lang="en-US"/>
              <a:t>Fifth level</a:t>
            </a:r>
          </a:p>
        </p:txBody>
      </p:sp>
      <p:sp>
        <p:nvSpPr>
          <p:cNvPr id="8" name="Footer Placeholder 7">
            <a:extLst>
              <a:ext uri="{FF2B5EF4-FFF2-40B4-BE49-F238E27FC236}">
                <a16:creationId xmlns:a16="http://schemas.microsoft.com/office/drawing/2014/main" id="{C238DD6E-BA45-325F-FC98-6AB079993A27}"/>
              </a:ext>
            </a:extLst>
          </p:cNvPr>
          <p:cNvSpPr>
            <a:spLocks noGrp="1"/>
          </p:cNvSpPr>
          <p:nvPr>
            <p:ph type="ftr" sz="quarter" idx="15"/>
          </p:nvPr>
        </p:nvSpPr>
        <p:spPr/>
        <p:txBody>
          <a:bodyPr/>
          <a:lstStyle/>
          <a:p>
            <a:pPr algn="r"/>
            <a:r>
              <a:rPr lang="en-US"/>
              <a:t>Sample Footer Text</a:t>
            </a:r>
          </a:p>
        </p:txBody>
      </p:sp>
      <p:sp>
        <p:nvSpPr>
          <p:cNvPr id="9" name="Slide Number Placeholder 8">
            <a:extLst>
              <a:ext uri="{FF2B5EF4-FFF2-40B4-BE49-F238E27FC236}">
                <a16:creationId xmlns:a16="http://schemas.microsoft.com/office/drawing/2014/main" id="{84561359-17E3-A6CE-455E-CE886396C407}"/>
              </a:ext>
            </a:extLst>
          </p:cNvPr>
          <p:cNvSpPr>
            <a:spLocks noGrp="1"/>
          </p:cNvSpPr>
          <p:nvPr>
            <p:ph type="sldNum" sz="quarter" idx="16"/>
          </p:nvPr>
        </p:nvSpPr>
        <p:spPr/>
        <p:txBody>
          <a:bodyPr/>
          <a:lstStyle/>
          <a:p>
            <a:pPr algn="ctr"/>
            <a:fld id="{8D252C1B-CBF0-4A4D-8F57-7FB989103249}" type="slidenum">
              <a:rPr lang="en-US" smtClean="0"/>
              <a:pPr algn="ctr"/>
              <a:t>‹#›</a:t>
            </a:fld>
            <a:endParaRPr lang="en-US"/>
          </a:p>
        </p:txBody>
      </p:sp>
      <p:sp>
        <p:nvSpPr>
          <p:cNvPr id="6" name="Date Placeholder 5">
            <a:extLst>
              <a:ext uri="{FF2B5EF4-FFF2-40B4-BE49-F238E27FC236}">
                <a16:creationId xmlns:a16="http://schemas.microsoft.com/office/drawing/2014/main" id="{3B755257-CD66-9127-946E-3A75867E9B50}"/>
              </a:ext>
            </a:extLst>
          </p:cNvPr>
          <p:cNvSpPr>
            <a:spLocks noGrp="1"/>
          </p:cNvSpPr>
          <p:nvPr>
            <p:ph type="dt" sz="half" idx="14"/>
          </p:nvPr>
        </p:nvSpPr>
        <p:spPr/>
        <p:txBody>
          <a:bodyPr/>
          <a:lstStyle/>
          <a:p>
            <a:fld id="{77DEC2F4-E8D2-4DB7-837F-84F095865B45}" type="datetime4">
              <a:rPr lang="en-US" smtClean="0"/>
              <a:t>December 9, 2025</a:t>
            </a:fld>
            <a:endParaRPr lang="en-US"/>
          </a:p>
        </p:txBody>
      </p:sp>
    </p:spTree>
    <p:extLst>
      <p:ext uri="{BB962C8B-B14F-4D97-AF65-F5344CB8AC3E}">
        <p14:creationId xmlns:p14="http://schemas.microsoft.com/office/powerpoint/2010/main" val="217422574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Statement 2">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52DDDF4-404D-D47E-DF36-45AD969EF656}"/>
              </a:ext>
              <a:ext uri="{C183D7F6-B498-43B3-948B-1728B52AA6E4}">
                <adec:decorative xmlns:adec="http://schemas.microsoft.com/office/drawing/2017/decorative" val="1"/>
              </a:ext>
            </a:extLst>
          </p:cNvPr>
          <p:cNvSpPr/>
          <p:nvPr/>
        </p:nvSpPr>
        <p:spPr>
          <a:xfrm>
            <a:off x="762000" y="762000"/>
            <a:ext cx="10668000" cy="5334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7221EB5-8556-FBD7-00D5-D69AC8E7E73A}"/>
              </a:ext>
            </a:extLst>
          </p:cNvPr>
          <p:cNvSpPr>
            <a:spLocks noGrp="1"/>
          </p:cNvSpPr>
          <p:nvPr>
            <p:ph type="title"/>
          </p:nvPr>
        </p:nvSpPr>
        <p:spPr>
          <a:xfrm>
            <a:off x="612648" y="-1133856"/>
            <a:ext cx="10652760" cy="1133856"/>
          </a:xfrm>
          <a:prstGeom prst="rect">
            <a:avLst/>
          </a:prstGeom>
        </p:spPr>
        <p:txBody>
          <a:bodyPr/>
          <a:lstStyle/>
          <a:p>
            <a:r>
              <a:rPr lang="en-US"/>
              <a:t>Click to edit Master title style</a:t>
            </a:r>
          </a:p>
        </p:txBody>
      </p:sp>
      <p:sp>
        <p:nvSpPr>
          <p:cNvPr id="7" name="Content Placeholder 6">
            <a:extLst>
              <a:ext uri="{FF2B5EF4-FFF2-40B4-BE49-F238E27FC236}">
                <a16:creationId xmlns:a16="http://schemas.microsoft.com/office/drawing/2014/main" id="{3E4E45FF-53F3-89B1-B969-C440DC819EF4}"/>
              </a:ext>
            </a:extLst>
          </p:cNvPr>
          <p:cNvSpPr>
            <a:spLocks noGrp="1"/>
          </p:cNvSpPr>
          <p:nvPr>
            <p:ph sz="quarter" idx="13" hasCustomPrompt="1"/>
          </p:nvPr>
        </p:nvSpPr>
        <p:spPr>
          <a:xfrm>
            <a:off x="1345996" y="1243585"/>
            <a:ext cx="9363456" cy="4352544"/>
          </a:xfrm>
          <a:prstGeom prst="rect">
            <a:avLst/>
          </a:prstGeom>
        </p:spPr>
        <p:txBody>
          <a:bodyPr anchor="b">
            <a:noAutofit/>
          </a:bodyPr>
          <a:lstStyle>
            <a:lvl1pPr marL="0" indent="0">
              <a:lnSpc>
                <a:spcPct val="100000"/>
              </a:lnSpc>
              <a:buNone/>
              <a:defRPr sz="5400" b="1">
                <a:solidFill>
                  <a:schemeClr val="bg1"/>
                </a:solidFill>
                <a:latin typeface="+mj-lt"/>
              </a:defRPr>
            </a:lvl1pPr>
            <a:lvl2pPr marL="228600" indent="0">
              <a:lnSpc>
                <a:spcPct val="100000"/>
              </a:lnSpc>
              <a:buNone/>
              <a:defRPr sz="4800" b="1">
                <a:solidFill>
                  <a:schemeClr val="bg1"/>
                </a:solidFill>
                <a:latin typeface="+mj-lt"/>
              </a:defRPr>
            </a:lvl2pPr>
            <a:lvl3pPr marL="457200" indent="0">
              <a:lnSpc>
                <a:spcPct val="100000"/>
              </a:lnSpc>
              <a:buNone/>
              <a:defRPr sz="4400" b="1">
                <a:solidFill>
                  <a:schemeClr val="bg1"/>
                </a:solidFill>
                <a:latin typeface="+mj-lt"/>
              </a:defRPr>
            </a:lvl3pPr>
            <a:lvl4pPr marL="685800" indent="0">
              <a:lnSpc>
                <a:spcPct val="100000"/>
              </a:lnSpc>
              <a:buNone/>
              <a:defRPr sz="4000" b="1">
                <a:solidFill>
                  <a:schemeClr val="bg1"/>
                </a:solidFill>
                <a:latin typeface="+mj-lt"/>
              </a:defRPr>
            </a:lvl4pPr>
            <a:lvl5pPr marL="914400" indent="0">
              <a:lnSpc>
                <a:spcPct val="100000"/>
              </a:lnSpc>
              <a:buNone/>
              <a:defRPr sz="3600" b="1">
                <a:solidFill>
                  <a:schemeClr val="bg1"/>
                </a:solidFill>
                <a:latin typeface="+mj-lt"/>
              </a:defRPr>
            </a:lvl5pPr>
          </a:lstStyle>
          <a:p>
            <a:pPr lvl="0"/>
            <a:r>
              <a:rPr lang="en-US"/>
              <a:t>Click to edit Statement</a:t>
            </a:r>
          </a:p>
          <a:p>
            <a:pPr lvl="1"/>
            <a:r>
              <a:rPr lang="en-US"/>
              <a:t>Second level</a:t>
            </a:r>
          </a:p>
          <a:p>
            <a:pPr lvl="2"/>
            <a:r>
              <a:rPr lang="en-US"/>
              <a:t>Third level</a:t>
            </a:r>
          </a:p>
          <a:p>
            <a:pPr lvl="3"/>
            <a:r>
              <a:rPr lang="en-US"/>
              <a:t>Fourth level</a:t>
            </a:r>
          </a:p>
          <a:p>
            <a:pPr lvl="4"/>
            <a:r>
              <a:rPr lang="en-US"/>
              <a:t>Fifth level</a:t>
            </a:r>
          </a:p>
        </p:txBody>
      </p:sp>
      <p:sp>
        <p:nvSpPr>
          <p:cNvPr id="9" name="Footer Placeholder 8">
            <a:extLst>
              <a:ext uri="{FF2B5EF4-FFF2-40B4-BE49-F238E27FC236}">
                <a16:creationId xmlns:a16="http://schemas.microsoft.com/office/drawing/2014/main" id="{7BF4B512-F99C-D9B7-72D2-817D72EBA2DB}"/>
              </a:ext>
            </a:extLst>
          </p:cNvPr>
          <p:cNvSpPr>
            <a:spLocks noGrp="1"/>
          </p:cNvSpPr>
          <p:nvPr>
            <p:ph type="ftr" sz="quarter" idx="15"/>
          </p:nvPr>
        </p:nvSpPr>
        <p:spPr/>
        <p:txBody>
          <a:bodyPr/>
          <a:lstStyle/>
          <a:p>
            <a:pPr algn="r"/>
            <a:r>
              <a:rPr lang="en-US"/>
              <a:t>Sample Footer Text</a:t>
            </a:r>
          </a:p>
        </p:txBody>
      </p:sp>
      <p:sp>
        <p:nvSpPr>
          <p:cNvPr id="10" name="Slide Number Placeholder 9">
            <a:extLst>
              <a:ext uri="{FF2B5EF4-FFF2-40B4-BE49-F238E27FC236}">
                <a16:creationId xmlns:a16="http://schemas.microsoft.com/office/drawing/2014/main" id="{63845CAD-AC7C-64D8-6E51-EE79214F6F82}"/>
              </a:ext>
            </a:extLst>
          </p:cNvPr>
          <p:cNvSpPr>
            <a:spLocks noGrp="1"/>
          </p:cNvSpPr>
          <p:nvPr>
            <p:ph type="sldNum" sz="quarter" idx="16"/>
          </p:nvPr>
        </p:nvSpPr>
        <p:spPr/>
        <p:txBody>
          <a:bodyPr/>
          <a:lstStyle/>
          <a:p>
            <a:pPr algn="ctr"/>
            <a:fld id="{8D252C1B-CBF0-4A4D-8F57-7FB989103249}" type="slidenum">
              <a:rPr lang="en-US" smtClean="0"/>
              <a:pPr algn="ctr"/>
              <a:t>‹#›</a:t>
            </a:fld>
            <a:endParaRPr lang="en-US"/>
          </a:p>
        </p:txBody>
      </p:sp>
      <p:sp>
        <p:nvSpPr>
          <p:cNvPr id="8" name="Date Placeholder 7">
            <a:extLst>
              <a:ext uri="{FF2B5EF4-FFF2-40B4-BE49-F238E27FC236}">
                <a16:creationId xmlns:a16="http://schemas.microsoft.com/office/drawing/2014/main" id="{C50EBA60-CA19-124A-5E9C-A6B0920F6C60}"/>
              </a:ext>
            </a:extLst>
          </p:cNvPr>
          <p:cNvSpPr>
            <a:spLocks noGrp="1"/>
          </p:cNvSpPr>
          <p:nvPr>
            <p:ph type="dt" sz="half" idx="14"/>
          </p:nvPr>
        </p:nvSpPr>
        <p:spPr/>
        <p:txBody>
          <a:bodyPr/>
          <a:lstStyle/>
          <a:p>
            <a:fld id="{891F6430-FBBC-4753-9696-7B6AFCBE2C44}" type="datetime4">
              <a:rPr lang="en-US" smtClean="0"/>
              <a:t>December 9, 2025</a:t>
            </a:fld>
            <a:endParaRPr lang="en-US"/>
          </a:p>
        </p:txBody>
      </p:sp>
    </p:spTree>
    <p:extLst>
      <p:ext uri="{BB962C8B-B14F-4D97-AF65-F5344CB8AC3E}">
        <p14:creationId xmlns:p14="http://schemas.microsoft.com/office/powerpoint/2010/main" val="54705388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Statement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537E67D-6FAD-0A99-C787-882ED71E23B1}"/>
              </a:ext>
              <a:ext uri="{C183D7F6-B498-43B3-948B-1728B52AA6E4}">
                <adec:decorative xmlns:adec="http://schemas.microsoft.com/office/drawing/2017/decorative" val="1"/>
              </a:ext>
            </a:extLst>
          </p:cNvPr>
          <p:cNvSpPr/>
          <p:nvPr/>
        </p:nvSpPr>
        <p:spPr>
          <a:xfrm>
            <a:off x="762000" y="762000"/>
            <a:ext cx="10668000" cy="5334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7221EB5-8556-FBD7-00D5-D69AC8E7E73A}"/>
              </a:ext>
            </a:extLst>
          </p:cNvPr>
          <p:cNvSpPr>
            <a:spLocks noGrp="1"/>
          </p:cNvSpPr>
          <p:nvPr>
            <p:ph type="title"/>
          </p:nvPr>
        </p:nvSpPr>
        <p:spPr>
          <a:xfrm>
            <a:off x="612648" y="-1133856"/>
            <a:ext cx="10652760" cy="1133856"/>
          </a:xfrm>
          <a:prstGeom prst="rect">
            <a:avLst/>
          </a:prstGeom>
        </p:spPr>
        <p:txBody>
          <a:bodyPr/>
          <a:lstStyle/>
          <a:p>
            <a:r>
              <a:rPr lang="en-US"/>
              <a:t>Click to edit Master title style</a:t>
            </a:r>
          </a:p>
        </p:txBody>
      </p:sp>
      <p:sp>
        <p:nvSpPr>
          <p:cNvPr id="7" name="Content Placeholder 6">
            <a:extLst>
              <a:ext uri="{FF2B5EF4-FFF2-40B4-BE49-F238E27FC236}">
                <a16:creationId xmlns:a16="http://schemas.microsoft.com/office/drawing/2014/main" id="{3E4E45FF-53F3-89B1-B969-C440DC819EF4}"/>
              </a:ext>
            </a:extLst>
          </p:cNvPr>
          <p:cNvSpPr>
            <a:spLocks noGrp="1"/>
          </p:cNvSpPr>
          <p:nvPr>
            <p:ph sz="quarter" idx="13" hasCustomPrompt="1"/>
          </p:nvPr>
        </p:nvSpPr>
        <p:spPr>
          <a:xfrm>
            <a:off x="1678305" y="1725930"/>
            <a:ext cx="8835390" cy="3406140"/>
          </a:xfrm>
          <a:prstGeom prst="rect">
            <a:avLst/>
          </a:prstGeom>
        </p:spPr>
        <p:txBody>
          <a:bodyPr anchor="ctr">
            <a:normAutofit/>
          </a:bodyPr>
          <a:lstStyle>
            <a:lvl1pPr marL="0" indent="0" algn="ctr">
              <a:lnSpc>
                <a:spcPct val="120000"/>
              </a:lnSpc>
              <a:buNone/>
              <a:defRPr sz="2800" b="1" cap="all" spc="400" baseline="0">
                <a:solidFill>
                  <a:schemeClr val="bg1"/>
                </a:solidFill>
                <a:latin typeface="+mj-lt"/>
              </a:defRPr>
            </a:lvl1pPr>
            <a:lvl2pPr marL="228600" indent="0" algn="ctr">
              <a:lnSpc>
                <a:spcPct val="120000"/>
              </a:lnSpc>
              <a:buNone/>
              <a:defRPr sz="2400" b="1" cap="all" spc="400" baseline="0">
                <a:solidFill>
                  <a:schemeClr val="bg1"/>
                </a:solidFill>
                <a:latin typeface="+mj-lt"/>
              </a:defRPr>
            </a:lvl2pPr>
            <a:lvl3pPr marL="457200" indent="0" algn="ctr">
              <a:lnSpc>
                <a:spcPct val="120000"/>
              </a:lnSpc>
              <a:buNone/>
              <a:defRPr sz="2000" b="1" cap="all" spc="400" baseline="0">
                <a:solidFill>
                  <a:schemeClr val="bg1"/>
                </a:solidFill>
                <a:latin typeface="+mj-lt"/>
              </a:defRPr>
            </a:lvl3pPr>
            <a:lvl4pPr marL="685800" indent="0" algn="ctr">
              <a:lnSpc>
                <a:spcPct val="120000"/>
              </a:lnSpc>
              <a:buNone/>
              <a:defRPr sz="1800" b="1" cap="all" spc="400" baseline="0">
                <a:solidFill>
                  <a:schemeClr val="bg1"/>
                </a:solidFill>
                <a:latin typeface="+mj-lt"/>
              </a:defRPr>
            </a:lvl4pPr>
            <a:lvl5pPr marL="914400" indent="0" algn="ctr">
              <a:lnSpc>
                <a:spcPct val="120000"/>
              </a:lnSpc>
              <a:buNone/>
              <a:defRPr sz="1600" b="1" cap="all" spc="400" baseline="0">
                <a:solidFill>
                  <a:schemeClr val="bg1"/>
                </a:solidFill>
                <a:latin typeface="+mj-lt"/>
              </a:defRPr>
            </a:lvl5pPr>
          </a:lstStyle>
          <a:p>
            <a:pPr lvl="0"/>
            <a:r>
              <a:rPr lang="en-US"/>
              <a:t>Click to edit Statement</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33DE137C-5ECC-1E5D-1B32-66980AF57C90}"/>
              </a:ext>
            </a:extLst>
          </p:cNvPr>
          <p:cNvSpPr>
            <a:spLocks noGrp="1"/>
          </p:cNvSpPr>
          <p:nvPr>
            <p:ph type="ftr" sz="quarter" idx="15"/>
          </p:nvPr>
        </p:nvSpPr>
        <p:spPr/>
        <p:txBody>
          <a:bodyPr/>
          <a:lstStyle/>
          <a:p>
            <a:pPr algn="r"/>
            <a:r>
              <a:rPr lang="en-US"/>
              <a:t>Sample Footer Text</a:t>
            </a:r>
          </a:p>
        </p:txBody>
      </p:sp>
      <p:sp>
        <p:nvSpPr>
          <p:cNvPr id="6" name="Slide Number Placeholder 5">
            <a:extLst>
              <a:ext uri="{FF2B5EF4-FFF2-40B4-BE49-F238E27FC236}">
                <a16:creationId xmlns:a16="http://schemas.microsoft.com/office/drawing/2014/main" id="{F449DE64-06FD-C076-B922-72AA597784C2}"/>
              </a:ext>
            </a:extLst>
          </p:cNvPr>
          <p:cNvSpPr>
            <a:spLocks noGrp="1"/>
          </p:cNvSpPr>
          <p:nvPr>
            <p:ph type="sldNum" sz="quarter" idx="16"/>
          </p:nvPr>
        </p:nvSpPr>
        <p:spPr/>
        <p:txBody>
          <a:bodyPr/>
          <a:lstStyle/>
          <a:p>
            <a:pPr algn="ctr"/>
            <a:fld id="{8D252C1B-CBF0-4A4D-8F57-7FB989103249}" type="slidenum">
              <a:rPr lang="en-US" smtClean="0"/>
              <a:pPr algn="ctr"/>
              <a:t>‹#›</a:t>
            </a:fld>
            <a:endParaRPr lang="en-US"/>
          </a:p>
        </p:txBody>
      </p:sp>
      <p:sp>
        <p:nvSpPr>
          <p:cNvPr id="4" name="Date Placeholder 3">
            <a:extLst>
              <a:ext uri="{FF2B5EF4-FFF2-40B4-BE49-F238E27FC236}">
                <a16:creationId xmlns:a16="http://schemas.microsoft.com/office/drawing/2014/main" id="{9B256F58-A38D-4FF6-B9F8-7CB586DD10DF}"/>
              </a:ext>
            </a:extLst>
          </p:cNvPr>
          <p:cNvSpPr>
            <a:spLocks noGrp="1"/>
          </p:cNvSpPr>
          <p:nvPr>
            <p:ph type="dt" sz="half" idx="14"/>
          </p:nvPr>
        </p:nvSpPr>
        <p:spPr/>
        <p:txBody>
          <a:bodyPr/>
          <a:lstStyle/>
          <a:p>
            <a:fld id="{891F6430-FBBC-4753-9696-7B6AFCBE2C44}" type="datetime4">
              <a:rPr lang="en-US" smtClean="0"/>
              <a:t>December 9, 2025</a:t>
            </a:fld>
            <a:endParaRPr lang="en-US"/>
          </a:p>
        </p:txBody>
      </p:sp>
    </p:spTree>
    <p:extLst>
      <p:ext uri="{BB962C8B-B14F-4D97-AF65-F5344CB8AC3E}">
        <p14:creationId xmlns:p14="http://schemas.microsoft.com/office/powerpoint/2010/main" val="35703575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Quote">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146922C-B449-F6B9-ADBA-E2C367CDCDC2}"/>
              </a:ext>
              <a:ext uri="{C183D7F6-B498-43B3-948B-1728B52AA6E4}">
                <adec:decorative xmlns:adec="http://schemas.microsoft.com/office/drawing/2017/decorative" val="1"/>
              </a:ext>
            </a:extLst>
          </p:cNvPr>
          <p:cNvSpPr/>
          <p:nvPr/>
        </p:nvSpPr>
        <p:spPr>
          <a:xfrm>
            <a:off x="762000" y="762000"/>
            <a:ext cx="10668000" cy="5334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8DFD8E85-05F5-BAC6-422E-E268C486206D}"/>
              </a:ext>
              <a:ext uri="{C183D7F6-B498-43B3-948B-1728B52AA6E4}">
                <adec:decorative xmlns:adec="http://schemas.microsoft.com/office/drawing/2017/decorative" val="1"/>
              </a:ext>
            </a:extLst>
          </p:cNvPr>
          <p:cNvCxnSpPr>
            <a:cxnSpLocks/>
          </p:cNvCxnSpPr>
          <p:nvPr/>
        </p:nvCxnSpPr>
        <p:spPr>
          <a:xfrm>
            <a:off x="1576430" y="4874984"/>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E4336E9A-8E96-CD8C-7598-F87632CD81CF}"/>
              </a:ext>
            </a:extLst>
          </p:cNvPr>
          <p:cNvSpPr>
            <a:spLocks noGrp="1"/>
          </p:cNvSpPr>
          <p:nvPr>
            <p:ph type="ctrTitle" hasCustomPrompt="1"/>
          </p:nvPr>
        </p:nvSpPr>
        <p:spPr>
          <a:xfrm>
            <a:off x="1289304" y="1344168"/>
            <a:ext cx="9070848" cy="3209544"/>
          </a:xfrm>
          <a:prstGeom prst="rect">
            <a:avLst/>
          </a:prstGeom>
        </p:spPr>
        <p:txBody>
          <a:bodyPr anchor="ctr">
            <a:normAutofit/>
          </a:bodyPr>
          <a:lstStyle>
            <a:lvl1pPr marL="219456" indent="-219456" algn="l">
              <a:lnSpc>
                <a:spcPct val="120000"/>
              </a:lnSpc>
              <a:defRPr sz="3200">
                <a:solidFill>
                  <a:schemeClr val="bg1"/>
                </a:solidFill>
              </a:defRPr>
            </a:lvl1pPr>
          </a:lstStyle>
          <a:p>
            <a:r>
              <a:rPr lang="en-US"/>
              <a:t>Click to edit Quote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1472184" y="5148072"/>
            <a:ext cx="9198864" cy="594360"/>
          </a:xfrm>
          <a:prstGeom prst="rect">
            <a:avLst/>
          </a:prstGeom>
        </p:spPr>
        <p:txBody>
          <a:bodyPr anchor="ctr">
            <a:normAutofit/>
          </a:bodyPr>
          <a:lstStyle>
            <a:lvl1pPr marL="0" indent="0" algn="l">
              <a:buNone/>
              <a:defRPr sz="1800" b="1">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5" name="Footer Placeholder 4">
            <a:extLst>
              <a:ext uri="{FF2B5EF4-FFF2-40B4-BE49-F238E27FC236}">
                <a16:creationId xmlns:a16="http://schemas.microsoft.com/office/drawing/2014/main" id="{D8AC9610-E7A0-F082-C265-8307A79F11B3}"/>
              </a:ext>
            </a:extLst>
          </p:cNvPr>
          <p:cNvSpPr>
            <a:spLocks noGrp="1"/>
          </p:cNvSpPr>
          <p:nvPr>
            <p:ph type="ftr" sz="quarter" idx="11"/>
          </p:nvPr>
        </p:nvSpPr>
        <p:spPr/>
        <p:txBody>
          <a:bodyPr/>
          <a:lstStyle>
            <a:lvl1pPr>
              <a:defRPr>
                <a:solidFill>
                  <a:schemeClr val="tx1"/>
                </a:solidFill>
              </a:defRPr>
            </a:lvl1pPr>
          </a:lstStyle>
          <a:p>
            <a:r>
              <a:rPr lang="en-US"/>
              <a:t>Sample Footer Text</a:t>
            </a:r>
          </a:p>
        </p:txBody>
      </p:sp>
      <p:sp>
        <p:nvSpPr>
          <p:cNvPr id="6" name="Slide Number Placeholder 5">
            <a:extLst>
              <a:ext uri="{FF2B5EF4-FFF2-40B4-BE49-F238E27FC236}">
                <a16:creationId xmlns:a16="http://schemas.microsoft.com/office/drawing/2014/main" id="{6D670228-70F6-14E2-BAE4-57263D0602E4}"/>
              </a:ext>
            </a:extLst>
          </p:cNvPr>
          <p:cNvSpPr>
            <a:spLocks noGrp="1"/>
          </p:cNvSpPr>
          <p:nvPr>
            <p:ph type="sldNum" sz="quarter" idx="12"/>
          </p:nvPr>
        </p:nvSpPr>
        <p:spPr/>
        <p:txBody>
          <a:bodyPr/>
          <a:lstStyle>
            <a:lvl1pPr>
              <a:defRPr>
                <a:solidFill>
                  <a:schemeClr val="tx1"/>
                </a:solidFill>
              </a:defRPr>
            </a:lvl1pPr>
          </a:lstStyle>
          <a:p>
            <a:fld id="{8D252C1B-CBF0-4A4D-8F57-7FB989103249}" type="slidenum">
              <a:rPr lang="en-US" smtClean="0"/>
              <a:pPr/>
              <a:t>‹#›</a:t>
            </a:fld>
            <a:endParaRPr lang="en-US"/>
          </a:p>
        </p:txBody>
      </p:sp>
      <p:sp>
        <p:nvSpPr>
          <p:cNvPr id="4" name="Date Placeholder 3">
            <a:extLst>
              <a:ext uri="{FF2B5EF4-FFF2-40B4-BE49-F238E27FC236}">
                <a16:creationId xmlns:a16="http://schemas.microsoft.com/office/drawing/2014/main" id="{0C16C0DA-BDEA-BCA8-48B7-4FAE9B501CDC}"/>
              </a:ext>
            </a:extLst>
          </p:cNvPr>
          <p:cNvSpPr>
            <a:spLocks noGrp="1"/>
          </p:cNvSpPr>
          <p:nvPr>
            <p:ph type="dt" sz="half" idx="10"/>
          </p:nvPr>
        </p:nvSpPr>
        <p:spPr/>
        <p:txBody>
          <a:bodyPr/>
          <a:lstStyle>
            <a:lvl1pPr>
              <a:defRPr>
                <a:solidFill>
                  <a:schemeClr val="tx1"/>
                </a:solidFill>
              </a:defRPr>
            </a:lvl1pPr>
          </a:lstStyle>
          <a:p>
            <a:fld id="{05861B11-817A-478B-9F27-B7D56C03E9A1}" type="datetime4">
              <a:rPr lang="en-US" smtClean="0"/>
              <a:pPr/>
              <a:t>December 9, 2025</a:t>
            </a:fld>
            <a:endParaRPr lang="en-US"/>
          </a:p>
        </p:txBody>
      </p:sp>
    </p:spTree>
    <p:extLst>
      <p:ext uri="{BB962C8B-B14F-4D97-AF65-F5344CB8AC3E}">
        <p14:creationId xmlns:p14="http://schemas.microsoft.com/office/powerpoint/2010/main" val="3025241279"/>
      </p:ext>
    </p:extLst>
  </p:cSld>
  <p:clrMapOvr>
    <a:overrideClrMapping bg1="lt1" tx1="dk1" bg2="lt2" tx2="dk2" accent1="accent1" accent2="accent2" accent3="accent3" accent4="accent4" accent5="accent5" accent6="accent6" hlink="hlink" folHlink="folHlink"/>
  </p:clrMapOvr>
  <p:hf hdr="0"/>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type="title" preserve="1">
  <p:cSld name="Quote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hasCustomPrompt="1"/>
          </p:nvPr>
        </p:nvSpPr>
        <p:spPr>
          <a:xfrm>
            <a:off x="598016" y="1371295"/>
            <a:ext cx="9643263" cy="4061460"/>
          </a:xfrm>
          <a:prstGeom prst="rect">
            <a:avLst/>
          </a:prstGeom>
        </p:spPr>
        <p:txBody>
          <a:bodyPr anchor="b">
            <a:normAutofit/>
          </a:bodyPr>
          <a:lstStyle>
            <a:lvl1pPr marL="237744" indent="-237744" algn="l">
              <a:lnSpc>
                <a:spcPct val="120000"/>
              </a:lnSpc>
              <a:defRPr sz="4400">
                <a:solidFill>
                  <a:schemeClr val="tx1"/>
                </a:solidFill>
              </a:defRPr>
            </a:lvl1pPr>
          </a:lstStyle>
          <a:p>
            <a:r>
              <a:rPr lang="en-US"/>
              <a:t>Click to edit Quote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837828" y="5509260"/>
            <a:ext cx="9403451" cy="759866"/>
          </a:xfrm>
          <a:prstGeom prst="rect">
            <a:avLst/>
          </a:prstGeom>
        </p:spPr>
        <p:txBody>
          <a:bodyPr anchor="b">
            <a:normAutofit/>
          </a:bodyPr>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5" name="Footer Placeholder 4">
            <a:extLst>
              <a:ext uri="{FF2B5EF4-FFF2-40B4-BE49-F238E27FC236}">
                <a16:creationId xmlns:a16="http://schemas.microsoft.com/office/drawing/2014/main" id="{D8AC9610-E7A0-F082-C265-8307A79F11B3}"/>
              </a:ext>
            </a:extLst>
          </p:cNvPr>
          <p:cNvSpPr>
            <a:spLocks noGrp="1"/>
          </p:cNvSpPr>
          <p:nvPr>
            <p:ph type="ftr" sz="quarter" idx="11"/>
          </p:nvPr>
        </p:nvSpPr>
        <p:spPr/>
        <p:txBody>
          <a:bodyPr/>
          <a:lstStyle/>
          <a:p>
            <a:pPr algn="r"/>
            <a:r>
              <a:rPr lang="en-US"/>
              <a:t>Sample Footer Text</a:t>
            </a:r>
          </a:p>
        </p:txBody>
      </p:sp>
      <p:sp>
        <p:nvSpPr>
          <p:cNvPr id="6" name="Slide Number Placeholder 5">
            <a:extLst>
              <a:ext uri="{FF2B5EF4-FFF2-40B4-BE49-F238E27FC236}">
                <a16:creationId xmlns:a16="http://schemas.microsoft.com/office/drawing/2014/main" id="{6D670228-70F6-14E2-BAE4-57263D0602E4}"/>
              </a:ext>
            </a:extLst>
          </p:cNvPr>
          <p:cNvSpPr>
            <a:spLocks noGrp="1"/>
          </p:cNvSpPr>
          <p:nvPr>
            <p:ph type="sldNum" sz="quarter" idx="12"/>
          </p:nvPr>
        </p:nvSpPr>
        <p:spPr/>
        <p:txBody>
          <a:bodyPr/>
          <a:lstStyle/>
          <a:p>
            <a:pPr algn="ctr"/>
            <a:fld id="{CC057153-B650-4DEB-B370-79DDCFDCE934}" type="slidenum">
              <a:rPr lang="en-US" smtClean="0"/>
              <a:pPr algn="ctr"/>
              <a:t>‹#›</a:t>
            </a:fld>
            <a:endParaRPr lang="en-US"/>
          </a:p>
        </p:txBody>
      </p:sp>
      <p:sp>
        <p:nvSpPr>
          <p:cNvPr id="4" name="Date Placeholder 3">
            <a:extLst>
              <a:ext uri="{FF2B5EF4-FFF2-40B4-BE49-F238E27FC236}">
                <a16:creationId xmlns:a16="http://schemas.microsoft.com/office/drawing/2014/main" id="{0C16C0DA-BDEA-BCA8-48B7-4FAE9B501CDC}"/>
              </a:ext>
            </a:extLst>
          </p:cNvPr>
          <p:cNvSpPr>
            <a:spLocks noGrp="1"/>
          </p:cNvSpPr>
          <p:nvPr>
            <p:ph type="dt" sz="half" idx="10"/>
          </p:nvPr>
        </p:nvSpPr>
        <p:spPr/>
        <p:txBody>
          <a:bodyPr/>
          <a:lstStyle/>
          <a:p>
            <a:fld id="{5727415D-AD92-413A-BBF9-193857B34DAC}" type="datetime4">
              <a:rPr lang="en-US" smtClean="0"/>
              <a:t>December 9, 2025</a:t>
            </a:fld>
            <a:endParaRPr lang="en-US"/>
          </a:p>
        </p:txBody>
      </p:sp>
    </p:spTree>
    <p:extLst>
      <p:ext uri="{BB962C8B-B14F-4D97-AF65-F5344CB8AC3E}">
        <p14:creationId xmlns:p14="http://schemas.microsoft.com/office/powerpoint/2010/main" val="1037394210"/>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Quote 3">
    <p:bg>
      <p:bgRef idx="1001">
        <a:schemeClr val="bg1"/>
      </p:bgRef>
    </p:bg>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C7A9BE37-C8D5-7C3D-5E7A-7D47F9A5D27D}"/>
              </a:ext>
              <a:ext uri="{C183D7F6-B498-43B3-948B-1728B52AA6E4}">
                <adec:decorative xmlns:adec="http://schemas.microsoft.com/office/drawing/2017/decorative" val="1"/>
              </a:ext>
            </a:extLst>
          </p:cNvPr>
          <p:cNvCxnSpPr>
            <a:cxnSpLocks/>
          </p:cNvCxnSpPr>
          <p:nvPr/>
        </p:nvCxnSpPr>
        <p:spPr>
          <a:xfrm>
            <a:off x="5610423" y="4905775"/>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E4336E9A-8E96-CD8C-7598-F87632CD81CF}"/>
              </a:ext>
            </a:extLst>
          </p:cNvPr>
          <p:cNvSpPr>
            <a:spLocks noGrp="1"/>
          </p:cNvSpPr>
          <p:nvPr>
            <p:ph type="ctrTitle" hasCustomPrompt="1"/>
          </p:nvPr>
        </p:nvSpPr>
        <p:spPr>
          <a:xfrm>
            <a:off x="1685850" y="1040131"/>
            <a:ext cx="8820301" cy="3509030"/>
          </a:xfrm>
          <a:prstGeom prst="rect">
            <a:avLst/>
          </a:prstGeom>
        </p:spPr>
        <p:txBody>
          <a:bodyPr anchor="ctr">
            <a:normAutofit/>
          </a:bodyPr>
          <a:lstStyle>
            <a:lvl1pPr algn="ctr">
              <a:lnSpc>
                <a:spcPct val="120000"/>
              </a:lnSpc>
              <a:defRPr sz="4000" b="0" cap="none" spc="0" baseline="0">
                <a:solidFill>
                  <a:schemeClr val="tx1"/>
                </a:solidFill>
                <a:latin typeface="+mn-lt"/>
              </a:defRPr>
            </a:lvl1pPr>
          </a:lstStyle>
          <a:p>
            <a:r>
              <a:rPr lang="en-US"/>
              <a:t>Click to edit Quote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2043380" y="5225814"/>
            <a:ext cx="8105240" cy="1043384"/>
          </a:xfrm>
          <a:prstGeom prst="rect">
            <a:avLst/>
          </a:prstGeom>
        </p:spPr>
        <p:txBody>
          <a:bodyPr anchor="ctr">
            <a:normAutofit/>
          </a:bodyPr>
          <a:lstStyle>
            <a:lvl1pPr marL="0" indent="0" algn="ctr">
              <a:buNone/>
              <a:defRPr sz="1800" b="1" cap="all" spc="300" baseline="0">
                <a:solidFill>
                  <a:schemeClr val="tx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6" name="Footer Placeholder 5">
            <a:extLst>
              <a:ext uri="{FF2B5EF4-FFF2-40B4-BE49-F238E27FC236}">
                <a16:creationId xmlns:a16="http://schemas.microsoft.com/office/drawing/2014/main" id="{EECEF408-F86C-A1CC-03B6-4211B666AD3A}"/>
              </a:ext>
            </a:extLst>
          </p:cNvPr>
          <p:cNvSpPr>
            <a:spLocks noGrp="1"/>
          </p:cNvSpPr>
          <p:nvPr>
            <p:ph type="ftr" sz="quarter" idx="11"/>
          </p:nvPr>
        </p:nvSpPr>
        <p:spPr/>
        <p:txBody>
          <a:bodyPr/>
          <a:lstStyle/>
          <a:p>
            <a:pPr algn="r"/>
            <a:r>
              <a:rPr lang="en-US"/>
              <a:t>Sample Footer Text</a:t>
            </a:r>
          </a:p>
        </p:txBody>
      </p:sp>
      <p:sp>
        <p:nvSpPr>
          <p:cNvPr id="7" name="Slide Number Placeholder 6">
            <a:extLst>
              <a:ext uri="{FF2B5EF4-FFF2-40B4-BE49-F238E27FC236}">
                <a16:creationId xmlns:a16="http://schemas.microsoft.com/office/drawing/2014/main" id="{BEA1D0C5-9C94-4C68-AA5E-1C1F692A1B97}"/>
              </a:ext>
            </a:extLst>
          </p:cNvPr>
          <p:cNvSpPr>
            <a:spLocks noGrp="1"/>
          </p:cNvSpPr>
          <p:nvPr>
            <p:ph type="sldNum" sz="quarter" idx="12"/>
          </p:nvPr>
        </p:nvSpPr>
        <p:spPr/>
        <p:txBody>
          <a:bodyPr/>
          <a:lstStyle/>
          <a:p>
            <a:pPr algn="ctr"/>
            <a:fld id="{8D252C1B-CBF0-4A4D-8F57-7FB989103249}" type="slidenum">
              <a:rPr lang="en-US" smtClean="0"/>
              <a:pPr algn="ctr"/>
              <a:t>‹#›</a:t>
            </a:fld>
            <a:endParaRPr lang="en-US"/>
          </a:p>
        </p:txBody>
      </p:sp>
      <p:sp>
        <p:nvSpPr>
          <p:cNvPr id="5" name="Date Placeholder 4">
            <a:extLst>
              <a:ext uri="{FF2B5EF4-FFF2-40B4-BE49-F238E27FC236}">
                <a16:creationId xmlns:a16="http://schemas.microsoft.com/office/drawing/2014/main" id="{C850B983-0D8E-626D-6E29-14A18FA2D4BB}"/>
              </a:ext>
            </a:extLst>
          </p:cNvPr>
          <p:cNvSpPr>
            <a:spLocks noGrp="1"/>
          </p:cNvSpPr>
          <p:nvPr>
            <p:ph type="dt" sz="half" idx="10"/>
          </p:nvPr>
        </p:nvSpPr>
        <p:spPr/>
        <p:txBody>
          <a:bodyPr/>
          <a:lstStyle/>
          <a:p>
            <a:fld id="{38A0474E-E50C-4D0B-A819-76B332536B63}" type="datetime4">
              <a:rPr lang="en-US" smtClean="0"/>
              <a:t>December 9, 2025</a:t>
            </a:fld>
            <a:endParaRPr lang="en-US"/>
          </a:p>
        </p:txBody>
      </p:sp>
    </p:spTree>
    <p:extLst>
      <p:ext uri="{BB962C8B-B14F-4D97-AF65-F5344CB8AC3E}">
        <p14:creationId xmlns:p14="http://schemas.microsoft.com/office/powerpoint/2010/main" val="3439912058"/>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Photo 1">
    <p:bg>
      <p:bgRef idx="1001">
        <a:schemeClr val="bg1"/>
      </p:bgRef>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9752AE3-E97E-6381-3066-90B73D6C279A}"/>
              </a:ext>
              <a:ext uri="{C183D7F6-B498-43B3-948B-1728B52AA6E4}">
                <adec:decorative xmlns:adec="http://schemas.microsoft.com/office/drawing/2017/decorative" val="1"/>
              </a:ext>
            </a:extLst>
          </p:cNvPr>
          <p:cNvSpPr/>
          <p:nvPr/>
        </p:nvSpPr>
        <p:spPr>
          <a:xfrm>
            <a:off x="762000" y="762003"/>
            <a:ext cx="10667999" cy="533399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71FC1D47-D22E-C8B6-52EE-977FA326BC59}"/>
              </a:ext>
              <a:ext uri="{C183D7F6-B498-43B3-948B-1728B52AA6E4}">
                <adec:decorative xmlns:adec="http://schemas.microsoft.com/office/drawing/2017/decorative" val="1"/>
              </a:ext>
            </a:extLst>
          </p:cNvPr>
          <p:cNvCxnSpPr>
            <a:cxnSpLocks/>
          </p:cNvCxnSpPr>
          <p:nvPr/>
        </p:nvCxnSpPr>
        <p:spPr>
          <a:xfrm>
            <a:off x="1550741" y="4572000"/>
            <a:ext cx="971155" cy="0"/>
          </a:xfrm>
          <a:prstGeom prst="line">
            <a:avLst/>
          </a:prstGeom>
          <a:ln w="31750">
            <a:solidFill>
              <a:schemeClr val="bg1"/>
            </a:solidFill>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C20D13D9-271B-1B45-E2B5-49ADC53F7EFB}"/>
              </a:ext>
            </a:extLst>
          </p:cNvPr>
          <p:cNvSpPr/>
          <p:nvPr/>
        </p:nvSpPr>
        <p:spPr>
          <a:xfrm>
            <a:off x="6590056" y="1283542"/>
            <a:ext cx="4306824" cy="4306824"/>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1345999" y="1235176"/>
            <a:ext cx="4672584" cy="2841220"/>
          </a:xfrm>
          <a:prstGeom prst="rect">
            <a:avLst/>
          </a:prstGeom>
        </p:spPr>
        <p:txBody>
          <a:bodyPr anchor="t">
            <a:normAutofit/>
          </a:bodyPr>
          <a:lstStyle>
            <a:lvl1pPr algn="l">
              <a:defRPr sz="310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1345999" y="4983480"/>
            <a:ext cx="4672584" cy="786384"/>
          </a:xfrm>
          <a:prstGeom prst="rect">
            <a:avLst/>
          </a:prstGeom>
        </p:spPr>
        <p:txBody>
          <a:bodyPr anchor="t">
            <a:normAutofit/>
          </a:bodyPr>
          <a:lstStyle>
            <a:lvl1pPr marL="0" indent="0" algn="l">
              <a:buNone/>
              <a:defRPr sz="1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2" name="Picture Placeholder 20">
            <a:extLst>
              <a:ext uri="{FF2B5EF4-FFF2-40B4-BE49-F238E27FC236}">
                <a16:creationId xmlns:a16="http://schemas.microsoft.com/office/drawing/2014/main" id="{FBACAA98-741E-5E01-790D-22D994E62DDB}"/>
              </a:ext>
            </a:extLst>
          </p:cNvPr>
          <p:cNvSpPr>
            <a:spLocks noGrp="1"/>
          </p:cNvSpPr>
          <p:nvPr>
            <p:ph type="pic" sz="quarter" idx="17"/>
          </p:nvPr>
        </p:nvSpPr>
        <p:spPr>
          <a:xfrm>
            <a:off x="6581777" y="1264436"/>
            <a:ext cx="4329128" cy="4329128"/>
          </a:xfrm>
          <a:custGeom>
            <a:avLst/>
            <a:gdLst>
              <a:gd name="connsiteX0" fmla="*/ 2164564 w 4329128"/>
              <a:gd name="connsiteY0" fmla="*/ 0 h 4329128"/>
              <a:gd name="connsiteX1" fmla="*/ 4329128 w 4329128"/>
              <a:gd name="connsiteY1" fmla="*/ 2164564 h 4329128"/>
              <a:gd name="connsiteX2" fmla="*/ 2164564 w 4329128"/>
              <a:gd name="connsiteY2" fmla="*/ 4329128 h 4329128"/>
              <a:gd name="connsiteX3" fmla="*/ 0 w 4329128"/>
              <a:gd name="connsiteY3" fmla="*/ 2164564 h 4329128"/>
              <a:gd name="connsiteX4" fmla="*/ 2164564 w 4329128"/>
              <a:gd name="connsiteY4" fmla="*/ 0 h 4329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29128" h="4329128">
                <a:moveTo>
                  <a:pt x="2164564" y="0"/>
                </a:moveTo>
                <a:cubicBezTo>
                  <a:pt x="3360020" y="0"/>
                  <a:pt x="4329128" y="969108"/>
                  <a:pt x="4329128" y="2164564"/>
                </a:cubicBezTo>
                <a:cubicBezTo>
                  <a:pt x="4329128" y="3360020"/>
                  <a:pt x="3360020" y="4329128"/>
                  <a:pt x="2164564" y="4329128"/>
                </a:cubicBezTo>
                <a:cubicBezTo>
                  <a:pt x="969108" y="4329128"/>
                  <a:pt x="0" y="3360020"/>
                  <a:pt x="0" y="2164564"/>
                </a:cubicBezTo>
                <a:cubicBezTo>
                  <a:pt x="0" y="969108"/>
                  <a:pt x="969108" y="0"/>
                  <a:pt x="2164564" y="0"/>
                </a:cubicBezTo>
                <a:close/>
              </a:path>
            </a:pathLst>
          </a:custGeom>
          <a:blipFill dpi="0" rotWithShape="1">
            <a:blip r:embed="rId2" cstate="screen">
              <a:alphaModFix amt="80000"/>
              <a:extLst>
                <a:ext uri="{28A0092B-C50C-407E-A947-70E740481C1C}">
                  <a14:useLocalDpi xmlns:a14="http://schemas.microsoft.com/office/drawing/2010/main"/>
                </a:ext>
              </a:extLst>
            </a:blip>
            <a:srcRect/>
            <a:stretch>
              <a:fillRect/>
            </a:stretch>
          </a:blipFill>
        </p:spPr>
        <p:txBody>
          <a:bodyPr wrap="square">
            <a:noAutofit/>
          </a:bodyPr>
          <a:lstStyle/>
          <a:p>
            <a:r>
              <a:rPr lang="en-US"/>
              <a:t>Click icon to add picture</a:t>
            </a:r>
          </a:p>
        </p:txBody>
      </p:sp>
      <p:sp>
        <p:nvSpPr>
          <p:cNvPr id="5" name="Footer Placeholder 4">
            <a:extLst>
              <a:ext uri="{FF2B5EF4-FFF2-40B4-BE49-F238E27FC236}">
                <a16:creationId xmlns:a16="http://schemas.microsoft.com/office/drawing/2014/main" id="{1CC8C939-7FAD-347B-1591-43D9B3231526}"/>
              </a:ext>
            </a:extLst>
          </p:cNvPr>
          <p:cNvSpPr>
            <a:spLocks noGrp="1"/>
          </p:cNvSpPr>
          <p:nvPr>
            <p:ph type="ftr" sz="quarter" idx="19"/>
          </p:nvPr>
        </p:nvSpPr>
        <p:spPr/>
        <p:txBody>
          <a:bodyPr/>
          <a:lstStyle/>
          <a:p>
            <a:pPr algn="r"/>
            <a:r>
              <a:rPr lang="en-US"/>
              <a:t>Sample Footer Text</a:t>
            </a:r>
          </a:p>
        </p:txBody>
      </p:sp>
      <p:sp>
        <p:nvSpPr>
          <p:cNvPr id="6" name="Slide Number Placeholder 5">
            <a:extLst>
              <a:ext uri="{FF2B5EF4-FFF2-40B4-BE49-F238E27FC236}">
                <a16:creationId xmlns:a16="http://schemas.microsoft.com/office/drawing/2014/main" id="{85AAACDE-68BE-0B6C-22AE-1B3B232E2964}"/>
              </a:ext>
            </a:extLst>
          </p:cNvPr>
          <p:cNvSpPr>
            <a:spLocks noGrp="1"/>
          </p:cNvSpPr>
          <p:nvPr>
            <p:ph type="sldNum" sz="quarter" idx="20"/>
          </p:nvPr>
        </p:nvSpPr>
        <p:spPr/>
        <p:txBody>
          <a:bodyPr/>
          <a:lstStyle/>
          <a:p>
            <a:pPr algn="ctr"/>
            <a:fld id="{8D252C1B-CBF0-4A4D-8F57-7FB989103249}" type="slidenum">
              <a:rPr lang="en-US" smtClean="0"/>
              <a:pPr algn="ctr"/>
              <a:t>‹#›</a:t>
            </a:fld>
            <a:endParaRPr lang="en-US"/>
          </a:p>
        </p:txBody>
      </p:sp>
      <p:sp>
        <p:nvSpPr>
          <p:cNvPr id="4" name="Date Placeholder 3">
            <a:extLst>
              <a:ext uri="{FF2B5EF4-FFF2-40B4-BE49-F238E27FC236}">
                <a16:creationId xmlns:a16="http://schemas.microsoft.com/office/drawing/2014/main" id="{AFD31B72-8374-965C-518F-8B0878FD79D0}"/>
              </a:ext>
            </a:extLst>
          </p:cNvPr>
          <p:cNvSpPr>
            <a:spLocks noGrp="1"/>
          </p:cNvSpPr>
          <p:nvPr>
            <p:ph type="dt" sz="half" idx="18"/>
          </p:nvPr>
        </p:nvSpPr>
        <p:spPr/>
        <p:txBody>
          <a:bodyPr/>
          <a:lstStyle/>
          <a:p>
            <a:fld id="{05861B11-817A-478B-9F27-B7D56C03E9A1}" type="datetime4">
              <a:rPr lang="en-US" smtClean="0"/>
              <a:t>December 9, 2025</a:t>
            </a:fld>
            <a:endParaRPr lang="en-US"/>
          </a:p>
        </p:txBody>
      </p:sp>
    </p:spTree>
    <p:extLst>
      <p:ext uri="{BB962C8B-B14F-4D97-AF65-F5344CB8AC3E}">
        <p14:creationId xmlns:p14="http://schemas.microsoft.com/office/powerpoint/2010/main" val="2825367564"/>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Quote 4">
    <p:bg>
      <p:bgRef idx="1001">
        <a:schemeClr val="bg1"/>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CC37573-F5E7-3B70-12CF-C285166810ED}"/>
              </a:ext>
              <a:ext uri="{C183D7F6-B498-43B3-948B-1728B52AA6E4}">
                <adec:decorative xmlns:adec="http://schemas.microsoft.com/office/drawing/2017/decorative" val="1"/>
              </a:ext>
            </a:extLst>
          </p:cNvPr>
          <p:cNvSpPr/>
          <p:nvPr/>
        </p:nvSpPr>
        <p:spPr>
          <a:xfrm>
            <a:off x="762000" y="762000"/>
            <a:ext cx="10668000" cy="5334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 name="Straight Connector 3">
            <a:extLst>
              <a:ext uri="{FF2B5EF4-FFF2-40B4-BE49-F238E27FC236}">
                <a16:creationId xmlns:a16="http://schemas.microsoft.com/office/drawing/2014/main" id="{C7A9BE37-C8D5-7C3D-5E7A-7D47F9A5D27D}"/>
              </a:ext>
              <a:ext uri="{C183D7F6-B498-43B3-948B-1728B52AA6E4}">
                <adec:decorative xmlns:adec="http://schemas.microsoft.com/office/drawing/2017/decorative" val="1"/>
              </a:ext>
            </a:extLst>
          </p:cNvPr>
          <p:cNvCxnSpPr>
            <a:cxnSpLocks/>
          </p:cNvCxnSpPr>
          <p:nvPr/>
        </p:nvCxnSpPr>
        <p:spPr>
          <a:xfrm>
            <a:off x="5610423" y="4905775"/>
            <a:ext cx="971155" cy="0"/>
          </a:xfrm>
          <a:prstGeom prst="line">
            <a:avLst/>
          </a:prstGeom>
          <a:ln w="317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E4336E9A-8E96-CD8C-7598-F87632CD81CF}"/>
              </a:ext>
            </a:extLst>
          </p:cNvPr>
          <p:cNvSpPr>
            <a:spLocks noGrp="1"/>
          </p:cNvSpPr>
          <p:nvPr>
            <p:ph type="ctrTitle" hasCustomPrompt="1"/>
          </p:nvPr>
        </p:nvSpPr>
        <p:spPr>
          <a:xfrm>
            <a:off x="1685850" y="1337309"/>
            <a:ext cx="8820301" cy="3108961"/>
          </a:xfrm>
          <a:prstGeom prst="rect">
            <a:avLst/>
          </a:prstGeom>
        </p:spPr>
        <p:txBody>
          <a:bodyPr anchor="ctr">
            <a:normAutofit/>
          </a:bodyPr>
          <a:lstStyle>
            <a:lvl1pPr algn="ctr">
              <a:lnSpc>
                <a:spcPct val="120000"/>
              </a:lnSpc>
              <a:defRPr sz="4000" b="0" cap="none" spc="0" baseline="0">
                <a:solidFill>
                  <a:schemeClr val="bg1"/>
                </a:solidFill>
                <a:latin typeface="+mn-lt"/>
              </a:defRPr>
            </a:lvl1pPr>
          </a:lstStyle>
          <a:p>
            <a:r>
              <a:rPr lang="en-US"/>
              <a:t>Click to edit Quote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2043380" y="5225814"/>
            <a:ext cx="8105240" cy="592053"/>
          </a:xfrm>
          <a:prstGeom prst="rect">
            <a:avLst/>
          </a:prstGeom>
        </p:spPr>
        <p:txBody>
          <a:bodyPr anchor="t">
            <a:normAutofit/>
          </a:bodyPr>
          <a:lstStyle>
            <a:lvl1pPr marL="0" indent="0" algn="ctr">
              <a:buNone/>
              <a:defRPr sz="1800" b="1" cap="all" spc="300" baseline="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6" name="Footer Placeholder 5">
            <a:extLst>
              <a:ext uri="{FF2B5EF4-FFF2-40B4-BE49-F238E27FC236}">
                <a16:creationId xmlns:a16="http://schemas.microsoft.com/office/drawing/2014/main" id="{EECEF408-F86C-A1CC-03B6-4211B666AD3A}"/>
              </a:ext>
            </a:extLst>
          </p:cNvPr>
          <p:cNvSpPr>
            <a:spLocks noGrp="1"/>
          </p:cNvSpPr>
          <p:nvPr>
            <p:ph type="ftr" sz="quarter" idx="11"/>
          </p:nvPr>
        </p:nvSpPr>
        <p:spPr/>
        <p:txBody>
          <a:bodyPr/>
          <a:lstStyle/>
          <a:p>
            <a:pPr algn="r"/>
            <a:r>
              <a:rPr lang="en-US"/>
              <a:t>Sample Footer Text</a:t>
            </a:r>
          </a:p>
        </p:txBody>
      </p:sp>
      <p:sp>
        <p:nvSpPr>
          <p:cNvPr id="7" name="Slide Number Placeholder 6">
            <a:extLst>
              <a:ext uri="{FF2B5EF4-FFF2-40B4-BE49-F238E27FC236}">
                <a16:creationId xmlns:a16="http://schemas.microsoft.com/office/drawing/2014/main" id="{BEA1D0C5-9C94-4C68-AA5E-1C1F692A1B97}"/>
              </a:ext>
            </a:extLst>
          </p:cNvPr>
          <p:cNvSpPr>
            <a:spLocks noGrp="1"/>
          </p:cNvSpPr>
          <p:nvPr>
            <p:ph type="sldNum" sz="quarter" idx="12"/>
          </p:nvPr>
        </p:nvSpPr>
        <p:spPr/>
        <p:txBody>
          <a:bodyPr/>
          <a:lstStyle/>
          <a:p>
            <a:pPr algn="ctr"/>
            <a:fld id="{8D252C1B-CBF0-4A4D-8F57-7FB989103249}" type="slidenum">
              <a:rPr lang="en-US" smtClean="0"/>
              <a:pPr algn="ctr"/>
              <a:t>‹#›</a:t>
            </a:fld>
            <a:endParaRPr lang="en-US"/>
          </a:p>
        </p:txBody>
      </p:sp>
      <p:sp>
        <p:nvSpPr>
          <p:cNvPr id="5" name="Date Placeholder 4">
            <a:extLst>
              <a:ext uri="{FF2B5EF4-FFF2-40B4-BE49-F238E27FC236}">
                <a16:creationId xmlns:a16="http://schemas.microsoft.com/office/drawing/2014/main" id="{C850B983-0D8E-626D-6E29-14A18FA2D4BB}"/>
              </a:ext>
            </a:extLst>
          </p:cNvPr>
          <p:cNvSpPr>
            <a:spLocks noGrp="1"/>
          </p:cNvSpPr>
          <p:nvPr>
            <p:ph type="dt" sz="half" idx="10"/>
          </p:nvPr>
        </p:nvSpPr>
        <p:spPr/>
        <p:txBody>
          <a:bodyPr/>
          <a:lstStyle/>
          <a:p>
            <a:fld id="{38A0474E-E50C-4D0B-A819-76B332536B63}" type="datetime4">
              <a:rPr lang="en-US" smtClean="0"/>
              <a:t>December 9, 2025</a:t>
            </a:fld>
            <a:endParaRPr lang="en-US"/>
          </a:p>
        </p:txBody>
      </p:sp>
    </p:spTree>
    <p:extLst>
      <p:ext uri="{BB962C8B-B14F-4D97-AF65-F5344CB8AC3E}">
        <p14:creationId xmlns:p14="http://schemas.microsoft.com/office/powerpoint/2010/main" val="2651206345"/>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9" y="429768"/>
            <a:ext cx="10817352" cy="958480"/>
          </a:xfrm>
          <a:prstGeom prst="rect">
            <a:avLst/>
          </a:prstGeom>
        </p:spPr>
        <p:txBody>
          <a:bodyPr vert="horz" lIns="91440" tIns="45720" rIns="91440" bIns="45720" rtlCol="0" anchor="b">
            <a:normAutofit/>
          </a:bodyPr>
          <a:lstStyle>
            <a:lvl1pPr>
              <a:lnSpc>
                <a:spcPct val="120000"/>
              </a:lnSpc>
              <a:defRPr lang="en-US" dirty="0"/>
            </a:lvl1pPr>
          </a:lstStyle>
          <a:p>
            <a:pPr lvl="0"/>
            <a:r>
              <a:rPr lang="en-US"/>
              <a:t>Click to edit Master title style</a:t>
            </a:r>
          </a:p>
        </p:txBody>
      </p:sp>
      <p:sp>
        <p:nvSpPr>
          <p:cNvPr id="9" name="Text Placeholder 8">
            <a:extLst>
              <a:ext uri="{FF2B5EF4-FFF2-40B4-BE49-F238E27FC236}">
                <a16:creationId xmlns:a16="http://schemas.microsoft.com/office/drawing/2014/main" id="{DA7BFCD9-16A4-5745-7BB3-7836095FF16B}"/>
              </a:ext>
            </a:extLst>
          </p:cNvPr>
          <p:cNvSpPr>
            <a:spLocks noGrp="1"/>
          </p:cNvSpPr>
          <p:nvPr>
            <p:ph type="body" sz="quarter" idx="13"/>
          </p:nvPr>
        </p:nvSpPr>
        <p:spPr>
          <a:xfrm>
            <a:off x="612648" y="2020825"/>
            <a:ext cx="5029200" cy="4343400"/>
          </a:xfrm>
          <a:prstGeom prst="rect">
            <a:avLst/>
          </a:prstGeo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lnSpc>
                <a:spcPct val="130000"/>
              </a:lnSpc>
            </a:pPr>
            <a:r>
              <a:rPr lang="en-US"/>
              <a:t>Click to edit Master text styles</a:t>
            </a:r>
          </a:p>
          <a:p>
            <a:pPr lvl="1">
              <a:lnSpc>
                <a:spcPct val="130000"/>
              </a:lnSpc>
            </a:pPr>
            <a:r>
              <a:rPr lang="en-US"/>
              <a:t>Second level</a:t>
            </a:r>
          </a:p>
          <a:p>
            <a:pPr lvl="2">
              <a:lnSpc>
                <a:spcPct val="130000"/>
              </a:lnSpc>
            </a:pPr>
            <a:r>
              <a:rPr lang="en-US"/>
              <a:t>Third level</a:t>
            </a:r>
          </a:p>
          <a:p>
            <a:pPr lvl="3">
              <a:lnSpc>
                <a:spcPct val="130000"/>
              </a:lnSpc>
            </a:pPr>
            <a:r>
              <a:rPr lang="en-US"/>
              <a:t>Fourth level</a:t>
            </a:r>
          </a:p>
          <a:p>
            <a:pPr lvl="4">
              <a:lnSpc>
                <a:spcPct val="130000"/>
              </a:lnSpc>
            </a:pPr>
            <a:r>
              <a:rPr lang="en-US"/>
              <a:t>Fifth level</a:t>
            </a:r>
          </a:p>
        </p:txBody>
      </p:sp>
      <p:sp>
        <p:nvSpPr>
          <p:cNvPr id="11" name="Text Placeholder 10">
            <a:extLst>
              <a:ext uri="{FF2B5EF4-FFF2-40B4-BE49-F238E27FC236}">
                <a16:creationId xmlns:a16="http://schemas.microsoft.com/office/drawing/2014/main" id="{F30EDC57-7D17-D4C8-5C60-A44A480EA997}"/>
              </a:ext>
            </a:extLst>
          </p:cNvPr>
          <p:cNvSpPr>
            <a:spLocks noGrp="1"/>
          </p:cNvSpPr>
          <p:nvPr>
            <p:ph type="body" sz="quarter" idx="14"/>
          </p:nvPr>
        </p:nvSpPr>
        <p:spPr>
          <a:xfrm>
            <a:off x="6400800" y="2020824"/>
            <a:ext cx="5029200" cy="4343400"/>
          </a:xfrm>
          <a:prstGeom prst="rect">
            <a:avLst/>
          </a:prstGeo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lnSpc>
                <a:spcPct val="130000"/>
              </a:lnSpc>
            </a:pPr>
            <a:r>
              <a:rPr lang="en-US"/>
              <a:t>Click to edit Master text styles</a:t>
            </a:r>
          </a:p>
          <a:p>
            <a:pPr lvl="1">
              <a:lnSpc>
                <a:spcPct val="130000"/>
              </a:lnSpc>
            </a:pPr>
            <a:r>
              <a:rPr lang="en-US"/>
              <a:t>Second level</a:t>
            </a:r>
          </a:p>
          <a:p>
            <a:pPr lvl="2">
              <a:lnSpc>
                <a:spcPct val="130000"/>
              </a:lnSpc>
            </a:pPr>
            <a:r>
              <a:rPr lang="en-US"/>
              <a:t>Third level</a:t>
            </a:r>
          </a:p>
          <a:p>
            <a:pPr lvl="3">
              <a:lnSpc>
                <a:spcPct val="130000"/>
              </a:lnSpc>
            </a:pPr>
            <a:r>
              <a:rPr lang="en-US"/>
              <a:t>Fourth level</a:t>
            </a:r>
          </a:p>
          <a:p>
            <a:pPr lvl="4">
              <a:lnSpc>
                <a:spcPct val="130000"/>
              </a:lnSpc>
            </a:pPr>
            <a:r>
              <a:rPr lang="en-US"/>
              <a:t>Fifth level</a:t>
            </a:r>
          </a:p>
        </p:txBody>
      </p:sp>
      <p:sp>
        <p:nvSpPr>
          <p:cNvPr id="14" name="Footer Placeholder 13">
            <a:extLst>
              <a:ext uri="{FF2B5EF4-FFF2-40B4-BE49-F238E27FC236}">
                <a16:creationId xmlns:a16="http://schemas.microsoft.com/office/drawing/2014/main" id="{D34EBE88-C826-A0CB-2F99-4593AD931017}"/>
              </a:ext>
            </a:extLst>
          </p:cNvPr>
          <p:cNvSpPr>
            <a:spLocks noGrp="1"/>
          </p:cNvSpPr>
          <p:nvPr>
            <p:ph type="ftr" sz="quarter" idx="16"/>
          </p:nvPr>
        </p:nvSpPr>
        <p:spPr/>
        <p:txBody>
          <a:bodyPr/>
          <a:lstStyle/>
          <a:p>
            <a:pPr algn="r"/>
            <a:r>
              <a:rPr lang="en-US"/>
              <a:t>Sample Footer Text</a:t>
            </a:r>
          </a:p>
        </p:txBody>
      </p:sp>
      <p:sp>
        <p:nvSpPr>
          <p:cNvPr id="15" name="Slide Number Placeholder 14">
            <a:extLst>
              <a:ext uri="{FF2B5EF4-FFF2-40B4-BE49-F238E27FC236}">
                <a16:creationId xmlns:a16="http://schemas.microsoft.com/office/drawing/2014/main" id="{3ABF7200-8BFC-1209-D217-A05B147C7362}"/>
              </a:ext>
            </a:extLst>
          </p:cNvPr>
          <p:cNvSpPr>
            <a:spLocks noGrp="1"/>
          </p:cNvSpPr>
          <p:nvPr>
            <p:ph type="sldNum" sz="quarter" idx="17"/>
          </p:nvPr>
        </p:nvSpPr>
        <p:spPr/>
        <p:txBody>
          <a:bodyPr/>
          <a:lstStyle/>
          <a:p>
            <a:pPr algn="ctr"/>
            <a:fld id="{8D252C1B-CBF0-4A4D-8F57-7FB989103249}" type="slidenum">
              <a:rPr lang="en-US" smtClean="0"/>
              <a:pPr algn="ctr"/>
              <a:t>‹#›</a:t>
            </a:fld>
            <a:endParaRPr lang="en-US"/>
          </a:p>
        </p:txBody>
      </p:sp>
      <p:sp>
        <p:nvSpPr>
          <p:cNvPr id="13" name="Date Placeholder 12">
            <a:extLst>
              <a:ext uri="{FF2B5EF4-FFF2-40B4-BE49-F238E27FC236}">
                <a16:creationId xmlns:a16="http://schemas.microsoft.com/office/drawing/2014/main" id="{A1910647-79B7-6086-34D9-EBD4D6E4C954}"/>
              </a:ext>
            </a:extLst>
          </p:cNvPr>
          <p:cNvSpPr>
            <a:spLocks noGrp="1"/>
          </p:cNvSpPr>
          <p:nvPr>
            <p:ph type="dt" sz="half" idx="15"/>
          </p:nvPr>
        </p:nvSpPr>
        <p:spPr/>
        <p:txBody>
          <a:bodyPr/>
          <a:lstStyle/>
          <a:p>
            <a:fld id="{77B77741-45FC-4222-874D-9A051E494613}" type="datetime4">
              <a:rPr lang="en-US" smtClean="0"/>
              <a:t>December 9, 2025</a:t>
            </a:fld>
            <a:endParaRPr lang="en-US"/>
          </a:p>
        </p:txBody>
      </p:sp>
    </p:spTree>
    <p:extLst>
      <p:ext uri="{BB962C8B-B14F-4D97-AF65-F5344CB8AC3E}">
        <p14:creationId xmlns:p14="http://schemas.microsoft.com/office/powerpoint/2010/main" val="425028109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B518219-E186-2E63-46B3-4C1D3A8220EF}"/>
              </a:ext>
            </a:extLst>
          </p:cNvPr>
          <p:cNvSpPr>
            <a:spLocks noGrp="1"/>
          </p:cNvSpPr>
          <p:nvPr>
            <p:ph type="title"/>
          </p:nvPr>
        </p:nvSpPr>
        <p:spPr>
          <a:xfrm>
            <a:off x="612648" y="429768"/>
            <a:ext cx="10817352" cy="960120"/>
          </a:xfrm>
          <a:prstGeom prst="rect">
            <a:avLst/>
          </a:prstGeom>
        </p:spPr>
        <p:txBody>
          <a:bodyPr/>
          <a:lstStyle>
            <a:lvl1pPr>
              <a:lnSpc>
                <a:spcPct val="120000"/>
              </a:lnSpc>
              <a:defRPr/>
            </a:lvl1pPr>
          </a:lstStyle>
          <a:p>
            <a:r>
              <a:rPr lang="en-US"/>
              <a:t>Click to edit Master title style</a:t>
            </a:r>
          </a:p>
        </p:txBody>
      </p:sp>
      <p:sp>
        <p:nvSpPr>
          <p:cNvPr id="3" name="Text Placeholder 2">
            <a:extLst>
              <a:ext uri="{FF2B5EF4-FFF2-40B4-BE49-F238E27FC236}">
                <a16:creationId xmlns:a16="http://schemas.microsoft.com/office/drawing/2014/main" id="{61CD26D4-290A-F0ED-7D62-41EDA6FEC2B9}"/>
              </a:ext>
            </a:extLst>
          </p:cNvPr>
          <p:cNvSpPr>
            <a:spLocks noGrp="1"/>
          </p:cNvSpPr>
          <p:nvPr>
            <p:ph type="body" idx="1"/>
          </p:nvPr>
        </p:nvSpPr>
        <p:spPr>
          <a:xfrm>
            <a:off x="612648" y="2025333"/>
            <a:ext cx="5029200" cy="559834"/>
          </a:xfrm>
          <a:prstGeom prst="rect">
            <a:avLst/>
          </a:prstGeom>
        </p:spPr>
        <p:txBody>
          <a:bodyPr anchor="b">
            <a:normAutofit/>
          </a:bodyPr>
          <a:lstStyle>
            <a:lvl1pPr marL="0" indent="0">
              <a:lnSpc>
                <a:spcPct val="90000"/>
              </a:lnSpc>
              <a:buNone/>
              <a:defRPr sz="2000" b="0" cap="all" spc="300"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Text Placeholder 10">
            <a:extLst>
              <a:ext uri="{FF2B5EF4-FFF2-40B4-BE49-F238E27FC236}">
                <a16:creationId xmlns:a16="http://schemas.microsoft.com/office/drawing/2014/main" id="{7B5BB1DC-4DAA-D220-25A9-5752C158FDD3}"/>
              </a:ext>
            </a:extLst>
          </p:cNvPr>
          <p:cNvSpPr>
            <a:spLocks noGrp="1"/>
          </p:cNvSpPr>
          <p:nvPr>
            <p:ph type="body" sz="quarter" idx="13"/>
          </p:nvPr>
        </p:nvSpPr>
        <p:spPr>
          <a:xfrm>
            <a:off x="612648" y="2665477"/>
            <a:ext cx="5029200" cy="3698747"/>
          </a:xfrm>
          <a:prstGeom prst="rect">
            <a:avLst/>
          </a:prstGeo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lnSpc>
                <a:spcPct val="130000"/>
              </a:lnSpc>
            </a:pPr>
            <a:r>
              <a:rPr lang="en-US"/>
              <a:t>Click to edit Master text styles</a:t>
            </a:r>
          </a:p>
          <a:p>
            <a:pPr lvl="1">
              <a:lnSpc>
                <a:spcPct val="130000"/>
              </a:lnSpc>
            </a:pPr>
            <a:r>
              <a:rPr lang="en-US"/>
              <a:t>Second level</a:t>
            </a:r>
          </a:p>
          <a:p>
            <a:pPr lvl="2">
              <a:lnSpc>
                <a:spcPct val="130000"/>
              </a:lnSpc>
            </a:pPr>
            <a:r>
              <a:rPr lang="en-US"/>
              <a:t>Third level</a:t>
            </a:r>
          </a:p>
          <a:p>
            <a:pPr lvl="3">
              <a:lnSpc>
                <a:spcPct val="130000"/>
              </a:lnSpc>
            </a:pPr>
            <a:r>
              <a:rPr lang="en-US"/>
              <a:t>Fourth level</a:t>
            </a:r>
          </a:p>
          <a:p>
            <a:pPr lvl="4">
              <a:lnSpc>
                <a:spcPct val="130000"/>
              </a:lnSpc>
            </a:pPr>
            <a:r>
              <a:rPr lang="en-US"/>
              <a:t>Fifth level</a:t>
            </a:r>
          </a:p>
        </p:txBody>
      </p:sp>
      <p:sp>
        <p:nvSpPr>
          <p:cNvPr id="5" name="Text Placeholder 4">
            <a:extLst>
              <a:ext uri="{FF2B5EF4-FFF2-40B4-BE49-F238E27FC236}">
                <a16:creationId xmlns:a16="http://schemas.microsoft.com/office/drawing/2014/main" id="{06536620-C4F3-EEC3-DBF1-05196B1CBB55}"/>
              </a:ext>
            </a:extLst>
          </p:cNvPr>
          <p:cNvSpPr>
            <a:spLocks noGrp="1"/>
          </p:cNvSpPr>
          <p:nvPr>
            <p:ph type="body" sz="quarter" idx="3"/>
          </p:nvPr>
        </p:nvSpPr>
        <p:spPr>
          <a:xfrm>
            <a:off x="6382512" y="2025333"/>
            <a:ext cx="5029200" cy="559834"/>
          </a:xfrm>
          <a:prstGeom prst="rect">
            <a:avLst/>
          </a:prstGeom>
        </p:spPr>
        <p:txBody>
          <a:bodyPr anchor="b">
            <a:normAutofit/>
          </a:bodyPr>
          <a:lstStyle>
            <a:lvl1pPr marL="0" indent="0">
              <a:lnSpc>
                <a:spcPct val="90000"/>
              </a:lnSpc>
              <a:buNone/>
              <a:defRPr sz="2000" b="0" cap="all" spc="300"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Text Placeholder 12">
            <a:extLst>
              <a:ext uri="{FF2B5EF4-FFF2-40B4-BE49-F238E27FC236}">
                <a16:creationId xmlns:a16="http://schemas.microsoft.com/office/drawing/2014/main" id="{BAB67A04-5E8D-18C5-D47A-A5B5CFE568A1}"/>
              </a:ext>
            </a:extLst>
          </p:cNvPr>
          <p:cNvSpPr>
            <a:spLocks noGrp="1"/>
          </p:cNvSpPr>
          <p:nvPr>
            <p:ph type="body" sz="quarter" idx="14"/>
          </p:nvPr>
        </p:nvSpPr>
        <p:spPr>
          <a:xfrm>
            <a:off x="6381750" y="2665477"/>
            <a:ext cx="5029200" cy="3698747"/>
          </a:xfrm>
          <a:prstGeom prst="rect">
            <a:avLst/>
          </a:prstGeo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lnSpc>
                <a:spcPct val="130000"/>
              </a:lnSpc>
            </a:pPr>
            <a:r>
              <a:rPr lang="en-US"/>
              <a:t>Click to edit Master text styles</a:t>
            </a:r>
          </a:p>
          <a:p>
            <a:pPr lvl="1">
              <a:lnSpc>
                <a:spcPct val="130000"/>
              </a:lnSpc>
            </a:pPr>
            <a:r>
              <a:rPr lang="en-US"/>
              <a:t>Second level</a:t>
            </a:r>
          </a:p>
          <a:p>
            <a:pPr lvl="2">
              <a:lnSpc>
                <a:spcPct val="130000"/>
              </a:lnSpc>
            </a:pPr>
            <a:r>
              <a:rPr lang="en-US"/>
              <a:t>Third level</a:t>
            </a:r>
          </a:p>
          <a:p>
            <a:pPr lvl="3">
              <a:lnSpc>
                <a:spcPct val="130000"/>
              </a:lnSpc>
            </a:pPr>
            <a:r>
              <a:rPr lang="en-US"/>
              <a:t>Fourth level</a:t>
            </a:r>
          </a:p>
          <a:p>
            <a:pPr lvl="4">
              <a:lnSpc>
                <a:spcPct val="130000"/>
              </a:lnSpc>
            </a:pPr>
            <a:r>
              <a:rPr lang="en-US"/>
              <a:t>Fifth level</a:t>
            </a:r>
          </a:p>
        </p:txBody>
      </p:sp>
      <p:sp>
        <p:nvSpPr>
          <p:cNvPr id="14" name="Footer Placeholder 13">
            <a:extLst>
              <a:ext uri="{FF2B5EF4-FFF2-40B4-BE49-F238E27FC236}">
                <a16:creationId xmlns:a16="http://schemas.microsoft.com/office/drawing/2014/main" id="{0D28A929-F039-96E6-B29C-717106871CBD}"/>
              </a:ext>
            </a:extLst>
          </p:cNvPr>
          <p:cNvSpPr>
            <a:spLocks noGrp="1"/>
          </p:cNvSpPr>
          <p:nvPr>
            <p:ph type="ftr" sz="quarter" idx="16"/>
          </p:nvPr>
        </p:nvSpPr>
        <p:spPr/>
        <p:txBody>
          <a:bodyPr/>
          <a:lstStyle/>
          <a:p>
            <a:pPr algn="r"/>
            <a:r>
              <a:rPr lang="en-US"/>
              <a:t>Sample Footer Text</a:t>
            </a:r>
          </a:p>
        </p:txBody>
      </p:sp>
      <p:sp>
        <p:nvSpPr>
          <p:cNvPr id="15" name="Slide Number Placeholder 14">
            <a:extLst>
              <a:ext uri="{FF2B5EF4-FFF2-40B4-BE49-F238E27FC236}">
                <a16:creationId xmlns:a16="http://schemas.microsoft.com/office/drawing/2014/main" id="{766D40EC-432B-24BD-14A2-EA02DE69B663}"/>
              </a:ext>
            </a:extLst>
          </p:cNvPr>
          <p:cNvSpPr>
            <a:spLocks noGrp="1"/>
          </p:cNvSpPr>
          <p:nvPr>
            <p:ph type="sldNum" sz="quarter" idx="17"/>
          </p:nvPr>
        </p:nvSpPr>
        <p:spPr/>
        <p:txBody>
          <a:bodyPr/>
          <a:lstStyle/>
          <a:p>
            <a:pPr algn="ctr"/>
            <a:fld id="{8D252C1B-CBF0-4A4D-8F57-7FB989103249}" type="slidenum">
              <a:rPr lang="en-US" smtClean="0"/>
              <a:pPr algn="ctr"/>
              <a:t>‹#›</a:t>
            </a:fld>
            <a:endParaRPr lang="en-US"/>
          </a:p>
        </p:txBody>
      </p:sp>
      <p:sp>
        <p:nvSpPr>
          <p:cNvPr id="12" name="Date Placeholder 11">
            <a:extLst>
              <a:ext uri="{FF2B5EF4-FFF2-40B4-BE49-F238E27FC236}">
                <a16:creationId xmlns:a16="http://schemas.microsoft.com/office/drawing/2014/main" id="{405654AF-A639-3FB5-E967-011B97C87C67}"/>
              </a:ext>
            </a:extLst>
          </p:cNvPr>
          <p:cNvSpPr>
            <a:spLocks noGrp="1"/>
          </p:cNvSpPr>
          <p:nvPr>
            <p:ph type="dt" sz="half" idx="15"/>
          </p:nvPr>
        </p:nvSpPr>
        <p:spPr/>
        <p:txBody>
          <a:bodyPr/>
          <a:lstStyle/>
          <a:p>
            <a:fld id="{1334C91E-202E-4F31-89CE-0789502AC959}" type="datetime4">
              <a:rPr lang="en-US" smtClean="0"/>
              <a:t>December 9, 2025</a:t>
            </a:fld>
            <a:endParaRPr lang="en-US"/>
          </a:p>
        </p:txBody>
      </p:sp>
    </p:spTree>
    <p:extLst>
      <p:ext uri="{BB962C8B-B14F-4D97-AF65-F5344CB8AC3E}">
        <p14:creationId xmlns:p14="http://schemas.microsoft.com/office/powerpoint/2010/main" val="75603606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A9F42-7FF7-F803-C075-BC4968D35E34}"/>
              </a:ext>
            </a:extLst>
          </p:cNvPr>
          <p:cNvSpPr>
            <a:spLocks noGrp="1"/>
          </p:cNvSpPr>
          <p:nvPr>
            <p:ph type="title"/>
          </p:nvPr>
        </p:nvSpPr>
        <p:spPr>
          <a:xfrm>
            <a:off x="612648" y="429768"/>
            <a:ext cx="10817352" cy="960120"/>
          </a:xfrm>
          <a:prstGeom prst="rect">
            <a:avLst/>
          </a:prstGeom>
        </p:spPr>
        <p:txBody>
          <a:bodyPr/>
          <a:lstStyle>
            <a:lvl1pPr>
              <a:lnSpc>
                <a:spcPct val="120000"/>
              </a:lnSpc>
              <a:defRPr/>
            </a:lvl1pPr>
          </a:lstStyle>
          <a:p>
            <a:r>
              <a:rPr lang="en-US"/>
              <a:t>Click to edit Master title style</a:t>
            </a:r>
          </a:p>
        </p:txBody>
      </p:sp>
      <p:sp>
        <p:nvSpPr>
          <p:cNvPr id="7" name="Footer Placeholder 6">
            <a:extLst>
              <a:ext uri="{FF2B5EF4-FFF2-40B4-BE49-F238E27FC236}">
                <a16:creationId xmlns:a16="http://schemas.microsoft.com/office/drawing/2014/main" id="{9B4DD502-5BE6-822B-DB91-B6295D991AC2}"/>
              </a:ext>
            </a:extLst>
          </p:cNvPr>
          <p:cNvSpPr>
            <a:spLocks noGrp="1"/>
          </p:cNvSpPr>
          <p:nvPr>
            <p:ph type="ftr" sz="quarter" idx="11"/>
          </p:nvPr>
        </p:nvSpPr>
        <p:spPr/>
        <p:txBody>
          <a:bodyPr/>
          <a:lstStyle/>
          <a:p>
            <a:pPr algn="r"/>
            <a:r>
              <a:rPr lang="en-US"/>
              <a:t>Sample Footer Text</a:t>
            </a:r>
          </a:p>
        </p:txBody>
      </p:sp>
      <p:sp>
        <p:nvSpPr>
          <p:cNvPr id="8" name="Slide Number Placeholder 7">
            <a:extLst>
              <a:ext uri="{FF2B5EF4-FFF2-40B4-BE49-F238E27FC236}">
                <a16:creationId xmlns:a16="http://schemas.microsoft.com/office/drawing/2014/main" id="{3CBD9E88-9DFA-2EB7-34D5-E029BD46F5E3}"/>
              </a:ext>
            </a:extLst>
          </p:cNvPr>
          <p:cNvSpPr>
            <a:spLocks noGrp="1"/>
          </p:cNvSpPr>
          <p:nvPr>
            <p:ph type="sldNum" sz="quarter" idx="12"/>
          </p:nvPr>
        </p:nvSpPr>
        <p:spPr/>
        <p:txBody>
          <a:bodyPr/>
          <a:lstStyle/>
          <a:p>
            <a:pPr algn="ctr"/>
            <a:fld id="{8D252C1B-CBF0-4A4D-8F57-7FB989103249}" type="slidenum">
              <a:rPr lang="en-US" smtClean="0"/>
              <a:pPr algn="ctr"/>
              <a:t>‹#›</a:t>
            </a:fld>
            <a:endParaRPr lang="en-US"/>
          </a:p>
        </p:txBody>
      </p:sp>
      <p:sp>
        <p:nvSpPr>
          <p:cNvPr id="6" name="Date Placeholder 5">
            <a:extLst>
              <a:ext uri="{FF2B5EF4-FFF2-40B4-BE49-F238E27FC236}">
                <a16:creationId xmlns:a16="http://schemas.microsoft.com/office/drawing/2014/main" id="{26035DAD-0E07-921A-1F16-10A8BBFC3975}"/>
              </a:ext>
            </a:extLst>
          </p:cNvPr>
          <p:cNvSpPr>
            <a:spLocks noGrp="1"/>
          </p:cNvSpPr>
          <p:nvPr>
            <p:ph type="dt" sz="half" idx="10"/>
          </p:nvPr>
        </p:nvSpPr>
        <p:spPr/>
        <p:txBody>
          <a:bodyPr/>
          <a:lstStyle/>
          <a:p>
            <a:fld id="{CD320626-9DFB-409D-967E-45C89655DB7A}" type="datetime4">
              <a:rPr lang="en-US" smtClean="0"/>
              <a:t>December 9, 2025</a:t>
            </a:fld>
            <a:endParaRPr lang="en-US"/>
          </a:p>
        </p:txBody>
      </p:sp>
    </p:spTree>
    <p:extLst>
      <p:ext uri="{BB962C8B-B14F-4D97-AF65-F5344CB8AC3E}">
        <p14:creationId xmlns:p14="http://schemas.microsoft.com/office/powerpoint/2010/main" val="204802371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9E11FDDA-B97C-DDC5-8DB1-E60BD2AA1DBB}"/>
              </a:ext>
            </a:extLst>
          </p:cNvPr>
          <p:cNvSpPr>
            <a:spLocks noGrp="1"/>
          </p:cNvSpPr>
          <p:nvPr>
            <p:ph type="ftr" sz="quarter" idx="11"/>
          </p:nvPr>
        </p:nvSpPr>
        <p:spPr/>
        <p:txBody>
          <a:bodyPr/>
          <a:lstStyle/>
          <a:p>
            <a:pPr algn="r"/>
            <a:r>
              <a:rPr lang="en-US"/>
              <a:t>Sample Footer Text</a:t>
            </a:r>
          </a:p>
        </p:txBody>
      </p:sp>
      <p:sp>
        <p:nvSpPr>
          <p:cNvPr id="7" name="Slide Number Placeholder 6">
            <a:extLst>
              <a:ext uri="{FF2B5EF4-FFF2-40B4-BE49-F238E27FC236}">
                <a16:creationId xmlns:a16="http://schemas.microsoft.com/office/drawing/2014/main" id="{7F72A1C0-DA96-EA1E-D5A0-508F879B0757}"/>
              </a:ext>
            </a:extLst>
          </p:cNvPr>
          <p:cNvSpPr>
            <a:spLocks noGrp="1"/>
          </p:cNvSpPr>
          <p:nvPr>
            <p:ph type="sldNum" sz="quarter" idx="12"/>
          </p:nvPr>
        </p:nvSpPr>
        <p:spPr/>
        <p:txBody>
          <a:bodyPr/>
          <a:lstStyle/>
          <a:p>
            <a:pPr algn="ctr"/>
            <a:fld id="{8D252C1B-CBF0-4A4D-8F57-7FB989103249}" type="slidenum">
              <a:rPr lang="en-US" smtClean="0"/>
              <a:pPr algn="ctr"/>
              <a:t>‹#›</a:t>
            </a:fld>
            <a:endParaRPr lang="en-US"/>
          </a:p>
        </p:txBody>
      </p:sp>
      <p:sp>
        <p:nvSpPr>
          <p:cNvPr id="5" name="Date Placeholder 4">
            <a:extLst>
              <a:ext uri="{FF2B5EF4-FFF2-40B4-BE49-F238E27FC236}">
                <a16:creationId xmlns:a16="http://schemas.microsoft.com/office/drawing/2014/main" id="{F97F18BD-749C-B50F-D44C-F42AA6AABEB9}"/>
              </a:ext>
            </a:extLst>
          </p:cNvPr>
          <p:cNvSpPr>
            <a:spLocks noGrp="1"/>
          </p:cNvSpPr>
          <p:nvPr>
            <p:ph type="dt" sz="half" idx="10"/>
          </p:nvPr>
        </p:nvSpPr>
        <p:spPr/>
        <p:txBody>
          <a:bodyPr/>
          <a:lstStyle/>
          <a:p>
            <a:fld id="{1EC1A3DC-DD83-4773-AD6C-D60629042765}" type="datetime4">
              <a:rPr lang="en-US" smtClean="0"/>
              <a:t>December 9, 2025</a:t>
            </a:fld>
            <a:endParaRPr lang="en-US"/>
          </a:p>
        </p:txBody>
      </p:sp>
    </p:spTree>
    <p:extLst>
      <p:ext uri="{BB962C8B-B14F-4D97-AF65-F5344CB8AC3E}">
        <p14:creationId xmlns:p14="http://schemas.microsoft.com/office/powerpoint/2010/main" val="45954227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0C37F-77BE-E128-4248-D001C39E79C6}"/>
              </a:ext>
            </a:extLst>
          </p:cNvPr>
          <p:cNvSpPr>
            <a:spLocks noGrp="1"/>
          </p:cNvSpPr>
          <p:nvPr>
            <p:ph type="title"/>
          </p:nvPr>
        </p:nvSpPr>
        <p:spPr>
          <a:xfrm>
            <a:off x="612648" y="758952"/>
            <a:ext cx="3595634" cy="2212848"/>
          </a:xfrm>
          <a:prstGeom prst="rect">
            <a:avLst/>
          </a:prstGeom>
        </p:spPr>
        <p:txBody>
          <a:bodyPr anchor="t">
            <a:normAutofit/>
          </a:bodyPr>
          <a:lstStyle>
            <a:lvl1pPr>
              <a:lnSpc>
                <a:spcPct val="120000"/>
              </a:lnSpc>
              <a:defRPr sz="2800"/>
            </a:lvl1pPr>
          </a:lstStyle>
          <a:p>
            <a:r>
              <a:rPr lang="en-US"/>
              <a:t>Click to edit Master title style</a:t>
            </a:r>
          </a:p>
        </p:txBody>
      </p:sp>
      <p:sp>
        <p:nvSpPr>
          <p:cNvPr id="4" name="Text Placeholder 3">
            <a:extLst>
              <a:ext uri="{FF2B5EF4-FFF2-40B4-BE49-F238E27FC236}">
                <a16:creationId xmlns:a16="http://schemas.microsoft.com/office/drawing/2014/main" id="{EC0EEBFB-2026-6A35-33ED-F008376B67A0}"/>
              </a:ext>
            </a:extLst>
          </p:cNvPr>
          <p:cNvSpPr>
            <a:spLocks noGrp="1"/>
          </p:cNvSpPr>
          <p:nvPr>
            <p:ph type="body" sz="half" idx="2"/>
          </p:nvPr>
        </p:nvSpPr>
        <p:spPr>
          <a:xfrm>
            <a:off x="612648" y="2971800"/>
            <a:ext cx="3309608" cy="3127248"/>
          </a:xfrm>
          <a:prstGeom prst="rect">
            <a:avLst/>
          </a:prstGeom>
        </p:spPr>
        <p:txBody>
          <a:bodyPr anchor="t">
            <a:normAutofit/>
          </a:bodyPr>
          <a:lstStyle>
            <a:lvl1pPr marL="0" indent="0">
              <a:lnSpc>
                <a:spcPct val="130000"/>
              </a:lnSpc>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3" name="Content Placeholder 2">
            <a:extLst>
              <a:ext uri="{FF2B5EF4-FFF2-40B4-BE49-F238E27FC236}">
                <a16:creationId xmlns:a16="http://schemas.microsoft.com/office/drawing/2014/main" id="{2F3B20A8-A604-C977-02C0-083BA8663484}"/>
              </a:ext>
            </a:extLst>
          </p:cNvPr>
          <p:cNvSpPr>
            <a:spLocks noGrp="1"/>
          </p:cNvSpPr>
          <p:nvPr>
            <p:ph idx="1"/>
          </p:nvPr>
        </p:nvSpPr>
        <p:spPr>
          <a:xfrm>
            <a:off x="5136996" y="758952"/>
            <a:ext cx="6284130" cy="5340093"/>
          </a:xfrm>
          <a:prstGeom prst="rect">
            <a:avLst/>
          </a:prstGeo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lnSpc>
                <a:spcPct val="130000"/>
              </a:lnSpc>
            </a:pPr>
            <a:r>
              <a:rPr lang="en-US"/>
              <a:t>Click to edit Master text styles</a:t>
            </a:r>
          </a:p>
          <a:p>
            <a:pPr lvl="1">
              <a:lnSpc>
                <a:spcPct val="130000"/>
              </a:lnSpc>
            </a:pPr>
            <a:r>
              <a:rPr lang="en-US"/>
              <a:t>Second level</a:t>
            </a:r>
          </a:p>
          <a:p>
            <a:pPr lvl="2">
              <a:lnSpc>
                <a:spcPct val="130000"/>
              </a:lnSpc>
            </a:pPr>
            <a:r>
              <a:rPr lang="en-US"/>
              <a:t>Third level</a:t>
            </a:r>
          </a:p>
          <a:p>
            <a:pPr lvl="3">
              <a:lnSpc>
                <a:spcPct val="130000"/>
              </a:lnSpc>
            </a:pPr>
            <a:r>
              <a:rPr lang="en-US"/>
              <a:t>Fourth level</a:t>
            </a:r>
          </a:p>
          <a:p>
            <a:pPr lvl="4">
              <a:lnSpc>
                <a:spcPct val="130000"/>
              </a:lnSpc>
            </a:pPr>
            <a:r>
              <a:rPr lang="en-US"/>
              <a:t>Fifth level</a:t>
            </a:r>
          </a:p>
        </p:txBody>
      </p:sp>
      <p:sp>
        <p:nvSpPr>
          <p:cNvPr id="13" name="Footer Placeholder 12">
            <a:extLst>
              <a:ext uri="{FF2B5EF4-FFF2-40B4-BE49-F238E27FC236}">
                <a16:creationId xmlns:a16="http://schemas.microsoft.com/office/drawing/2014/main" id="{247FD854-00E9-7A1B-6B8C-0458F22F1EC3}"/>
              </a:ext>
            </a:extLst>
          </p:cNvPr>
          <p:cNvSpPr>
            <a:spLocks noGrp="1"/>
          </p:cNvSpPr>
          <p:nvPr>
            <p:ph type="ftr" sz="quarter" idx="11"/>
          </p:nvPr>
        </p:nvSpPr>
        <p:spPr/>
        <p:txBody>
          <a:bodyPr/>
          <a:lstStyle/>
          <a:p>
            <a:pPr algn="r"/>
            <a:r>
              <a:rPr lang="en-US"/>
              <a:t>Sample Footer Text</a:t>
            </a:r>
          </a:p>
        </p:txBody>
      </p:sp>
      <p:sp>
        <p:nvSpPr>
          <p:cNvPr id="14" name="Slide Number Placeholder 13">
            <a:extLst>
              <a:ext uri="{FF2B5EF4-FFF2-40B4-BE49-F238E27FC236}">
                <a16:creationId xmlns:a16="http://schemas.microsoft.com/office/drawing/2014/main" id="{205E2392-B840-3FDD-E39D-8521DC827038}"/>
              </a:ext>
            </a:extLst>
          </p:cNvPr>
          <p:cNvSpPr>
            <a:spLocks noGrp="1"/>
          </p:cNvSpPr>
          <p:nvPr>
            <p:ph type="sldNum" sz="quarter" idx="12"/>
          </p:nvPr>
        </p:nvSpPr>
        <p:spPr/>
        <p:txBody>
          <a:bodyPr/>
          <a:lstStyle/>
          <a:p>
            <a:pPr algn="ctr"/>
            <a:fld id="{8D252C1B-CBF0-4A4D-8F57-7FB989103249}" type="slidenum">
              <a:rPr lang="en-US" smtClean="0"/>
              <a:pPr algn="ctr"/>
              <a:t>‹#›</a:t>
            </a:fld>
            <a:endParaRPr lang="en-US"/>
          </a:p>
        </p:txBody>
      </p:sp>
      <p:sp>
        <p:nvSpPr>
          <p:cNvPr id="12" name="Date Placeholder 11">
            <a:extLst>
              <a:ext uri="{FF2B5EF4-FFF2-40B4-BE49-F238E27FC236}">
                <a16:creationId xmlns:a16="http://schemas.microsoft.com/office/drawing/2014/main" id="{542EA063-3C1A-D1D2-916B-C1A4F124EA0C}"/>
              </a:ext>
            </a:extLst>
          </p:cNvPr>
          <p:cNvSpPr>
            <a:spLocks noGrp="1"/>
          </p:cNvSpPr>
          <p:nvPr>
            <p:ph type="dt" sz="half" idx="10"/>
          </p:nvPr>
        </p:nvSpPr>
        <p:spPr/>
        <p:txBody>
          <a:bodyPr/>
          <a:lstStyle/>
          <a:p>
            <a:fld id="{E033576C-593A-47BB-B516-D2528E5E552A}" type="datetime4">
              <a:rPr lang="en-US" smtClean="0"/>
              <a:t>December 9, 2025</a:t>
            </a:fld>
            <a:endParaRPr lang="en-US"/>
          </a:p>
        </p:txBody>
      </p:sp>
    </p:spTree>
    <p:extLst>
      <p:ext uri="{BB962C8B-B14F-4D97-AF65-F5344CB8AC3E}">
        <p14:creationId xmlns:p14="http://schemas.microsoft.com/office/powerpoint/2010/main" val="4262073696"/>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06A09-98CF-FAC2-3708-AECC4360C651}"/>
              </a:ext>
            </a:extLst>
          </p:cNvPr>
          <p:cNvSpPr>
            <a:spLocks noGrp="1"/>
          </p:cNvSpPr>
          <p:nvPr>
            <p:ph type="title"/>
          </p:nvPr>
        </p:nvSpPr>
        <p:spPr>
          <a:xfrm>
            <a:off x="612648" y="762000"/>
            <a:ext cx="3713996" cy="2212313"/>
          </a:xfrm>
          <a:prstGeom prst="rect">
            <a:avLst/>
          </a:prstGeom>
        </p:spPr>
        <p:txBody>
          <a:bodyPr anchor="t">
            <a:normAutofit/>
          </a:bodyPr>
          <a:lstStyle>
            <a:lvl1pPr>
              <a:lnSpc>
                <a:spcPct val="120000"/>
              </a:lnSpc>
              <a:defRPr sz="2800"/>
            </a:lvl1pPr>
          </a:lstStyle>
          <a:p>
            <a:r>
              <a:rPr lang="en-US"/>
              <a:t>Click to edit Master title style</a:t>
            </a:r>
          </a:p>
        </p:txBody>
      </p:sp>
      <p:sp>
        <p:nvSpPr>
          <p:cNvPr id="4" name="Text Placeholder 3">
            <a:extLst>
              <a:ext uri="{FF2B5EF4-FFF2-40B4-BE49-F238E27FC236}">
                <a16:creationId xmlns:a16="http://schemas.microsoft.com/office/drawing/2014/main" id="{F32C4A61-EF2A-C5A5-B150-4448600B3937}"/>
              </a:ext>
            </a:extLst>
          </p:cNvPr>
          <p:cNvSpPr>
            <a:spLocks noGrp="1"/>
          </p:cNvSpPr>
          <p:nvPr>
            <p:ph type="body" sz="half" idx="2"/>
          </p:nvPr>
        </p:nvSpPr>
        <p:spPr>
          <a:xfrm>
            <a:off x="612648" y="3401567"/>
            <a:ext cx="3300984" cy="2731008"/>
          </a:xfrm>
          <a:prstGeom prst="rect">
            <a:avLst/>
          </a:prstGeom>
        </p:spPr>
        <p:txBody>
          <a:bodyPr anchor="b"/>
          <a:lstStyle>
            <a:lvl1pPr marL="0" indent="0">
              <a:lnSpc>
                <a:spcPct val="130000"/>
              </a:lnSpc>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Picture Placeholder 8">
            <a:extLst>
              <a:ext uri="{FF2B5EF4-FFF2-40B4-BE49-F238E27FC236}">
                <a16:creationId xmlns:a16="http://schemas.microsoft.com/office/drawing/2014/main" id="{BE5C5A3E-7D50-F47F-EB7E-84E9BE86B09F}"/>
              </a:ext>
            </a:extLst>
          </p:cNvPr>
          <p:cNvSpPr>
            <a:spLocks noGrp="1"/>
          </p:cNvSpPr>
          <p:nvPr>
            <p:ph type="pic" sz="quarter" idx="13"/>
          </p:nvPr>
        </p:nvSpPr>
        <p:spPr>
          <a:xfrm>
            <a:off x="5361359" y="762000"/>
            <a:ext cx="6068641" cy="5334000"/>
          </a:xfrm>
          <a:prstGeom prst="rect">
            <a:avLst/>
          </a:prstGeom>
          <a:blipFill>
            <a:blip r:embed="rId2" cstate="screen">
              <a:alphaModFix amt="70000"/>
              <a:extLst>
                <a:ext uri="{28A0092B-C50C-407E-A947-70E740481C1C}">
                  <a14:useLocalDpi xmlns:a14="http://schemas.microsoft.com/office/drawing/2010/main"/>
                </a:ext>
              </a:extLst>
            </a:blip>
            <a:stretch>
              <a:fillRect/>
            </a:stretch>
          </a:blipFill>
        </p:spPr>
        <p:txBody>
          <a:bodyPr/>
          <a:lstStyle>
            <a:lvl1pPr marL="0" indent="0">
              <a:buNone/>
              <a:defRPr/>
            </a:lvl1pPr>
          </a:lstStyle>
          <a:p>
            <a:r>
              <a:rPr lang="en-US"/>
              <a:t>Click icon to add picture</a:t>
            </a:r>
          </a:p>
        </p:txBody>
      </p:sp>
      <p:sp>
        <p:nvSpPr>
          <p:cNvPr id="16" name="Footer Placeholder 15">
            <a:extLst>
              <a:ext uri="{FF2B5EF4-FFF2-40B4-BE49-F238E27FC236}">
                <a16:creationId xmlns:a16="http://schemas.microsoft.com/office/drawing/2014/main" id="{27DBDBE0-7D82-CCC0-82C8-C75970BFD286}"/>
              </a:ext>
            </a:extLst>
          </p:cNvPr>
          <p:cNvSpPr>
            <a:spLocks noGrp="1"/>
          </p:cNvSpPr>
          <p:nvPr>
            <p:ph type="ftr" sz="quarter" idx="15"/>
          </p:nvPr>
        </p:nvSpPr>
        <p:spPr/>
        <p:txBody>
          <a:bodyPr/>
          <a:lstStyle/>
          <a:p>
            <a:pPr algn="r"/>
            <a:r>
              <a:rPr lang="en-US"/>
              <a:t>Sample Footer Text</a:t>
            </a:r>
          </a:p>
        </p:txBody>
      </p:sp>
      <p:sp>
        <p:nvSpPr>
          <p:cNvPr id="17" name="Slide Number Placeholder 16">
            <a:extLst>
              <a:ext uri="{FF2B5EF4-FFF2-40B4-BE49-F238E27FC236}">
                <a16:creationId xmlns:a16="http://schemas.microsoft.com/office/drawing/2014/main" id="{098B971C-659F-56B1-E5C8-1551C52DEB0E}"/>
              </a:ext>
            </a:extLst>
          </p:cNvPr>
          <p:cNvSpPr>
            <a:spLocks noGrp="1"/>
          </p:cNvSpPr>
          <p:nvPr>
            <p:ph type="sldNum" sz="quarter" idx="16"/>
          </p:nvPr>
        </p:nvSpPr>
        <p:spPr/>
        <p:txBody>
          <a:bodyPr/>
          <a:lstStyle/>
          <a:p>
            <a:pPr algn="ctr"/>
            <a:fld id="{8D252C1B-CBF0-4A4D-8F57-7FB989103249}" type="slidenum">
              <a:rPr lang="en-US" smtClean="0"/>
              <a:pPr algn="ctr"/>
              <a:t>‹#›</a:t>
            </a:fld>
            <a:endParaRPr lang="en-US"/>
          </a:p>
        </p:txBody>
      </p:sp>
      <p:sp>
        <p:nvSpPr>
          <p:cNvPr id="15" name="Date Placeholder 14">
            <a:extLst>
              <a:ext uri="{FF2B5EF4-FFF2-40B4-BE49-F238E27FC236}">
                <a16:creationId xmlns:a16="http://schemas.microsoft.com/office/drawing/2014/main" id="{1018BD95-468D-0282-9949-1A0343239975}"/>
              </a:ext>
            </a:extLst>
          </p:cNvPr>
          <p:cNvSpPr>
            <a:spLocks noGrp="1"/>
          </p:cNvSpPr>
          <p:nvPr>
            <p:ph type="dt" sz="half" idx="14"/>
          </p:nvPr>
        </p:nvSpPr>
        <p:spPr/>
        <p:txBody>
          <a:bodyPr/>
          <a:lstStyle/>
          <a:p>
            <a:fld id="{1A852720-599F-48B5-9C00-11A46BDCDC83}" type="datetime4">
              <a:rPr lang="en-US" smtClean="0"/>
              <a:t>December 9, 2025</a:t>
            </a:fld>
            <a:endParaRPr lang="en-US"/>
          </a:p>
        </p:txBody>
      </p:sp>
    </p:spTree>
    <p:extLst>
      <p:ext uri="{BB962C8B-B14F-4D97-AF65-F5344CB8AC3E}">
        <p14:creationId xmlns:p14="http://schemas.microsoft.com/office/powerpoint/2010/main" val="123291979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Conclusion">
    <p:bg>
      <p:bgRef idx="1001">
        <a:schemeClr val="bg1"/>
      </p:bgRef>
    </p:bg>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937FE2A9-21DD-FB38-F9C9-5420B56B7136}"/>
              </a:ext>
              <a:ext uri="{C183D7F6-B498-43B3-948B-1728B52AA6E4}">
                <adec:decorative xmlns:adec="http://schemas.microsoft.com/office/drawing/2017/decorative" val="1"/>
              </a:ext>
            </a:extLst>
          </p:cNvPr>
          <p:cNvCxnSpPr>
            <a:cxnSpLocks/>
          </p:cNvCxnSpPr>
          <p:nvPr/>
        </p:nvCxnSpPr>
        <p:spPr>
          <a:xfrm>
            <a:off x="793007" y="761998"/>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612648" y="1033272"/>
            <a:ext cx="7342632" cy="1901952"/>
          </a:xfrm>
          <a:prstGeom prst="rect">
            <a:avLst/>
          </a:prstGeom>
        </p:spPr>
        <p:txBody>
          <a:bodyPr anchor="t">
            <a:normAutofit/>
          </a:bodyPr>
          <a:lstStyle>
            <a:lvl1pPr>
              <a:lnSpc>
                <a:spcPct val="120000"/>
              </a:lnSpc>
              <a:defRPr sz="4000">
                <a:solidFill>
                  <a:schemeClr val="tx1"/>
                </a:solidFill>
              </a:defRPr>
            </a:lvl1pPr>
          </a:lstStyle>
          <a:p>
            <a:r>
              <a:rPr lang="en-US"/>
              <a:t>Click to edit Master title style</a:t>
            </a:r>
          </a:p>
        </p:txBody>
      </p:sp>
      <p:sp>
        <p:nvSpPr>
          <p:cNvPr id="8" name="Content Placeholder 7">
            <a:extLst>
              <a:ext uri="{FF2B5EF4-FFF2-40B4-BE49-F238E27FC236}">
                <a16:creationId xmlns:a16="http://schemas.microsoft.com/office/drawing/2014/main" id="{C7E1FCC9-2D1D-9C6B-8C9A-E3D0A77DBEF0}"/>
              </a:ext>
            </a:extLst>
          </p:cNvPr>
          <p:cNvSpPr>
            <a:spLocks noGrp="1"/>
          </p:cNvSpPr>
          <p:nvPr>
            <p:ph sz="quarter" idx="13"/>
          </p:nvPr>
        </p:nvSpPr>
        <p:spPr>
          <a:xfrm>
            <a:off x="612648" y="3593592"/>
            <a:ext cx="10680192" cy="2688336"/>
          </a:xfrm>
          <a:prstGeom prst="rect">
            <a:avLst/>
          </a:prstGeom>
        </p:spPr>
        <p:txBody>
          <a:bodyPr vert="horz" lIns="91440" tIns="45720" rIns="91440" bIns="45720" rtlCol="0">
            <a:normAutofit/>
          </a:bodyPr>
          <a:lstStyle>
            <a:lvl1pPr>
              <a:defRPr lang="en-US">
                <a:solidFill>
                  <a:schemeClr val="tx1"/>
                </a:solidFill>
              </a:defRPr>
            </a:lvl1pPr>
            <a:lvl2pPr>
              <a:defRPr lang="en-US">
                <a:solidFill>
                  <a:schemeClr val="tx1"/>
                </a:solidFill>
              </a:defRPr>
            </a:lvl2pPr>
            <a:lvl3pPr>
              <a:defRPr lang="en-US">
                <a:solidFill>
                  <a:schemeClr val="tx1"/>
                </a:solidFill>
              </a:defRPr>
            </a:lvl3pPr>
            <a:lvl4pPr>
              <a:defRPr lang="en-US">
                <a:solidFill>
                  <a:schemeClr val="tx1"/>
                </a:solidFill>
              </a:defRPr>
            </a:lvl4pPr>
            <a:lvl5pPr>
              <a:defRPr lang="en-US">
                <a:solidFill>
                  <a:schemeClr val="tx1"/>
                </a:solidFill>
              </a:defRPr>
            </a:lvl5pPr>
          </a:lstStyle>
          <a:p>
            <a:pPr lvl="0">
              <a:lnSpc>
                <a:spcPct val="130000"/>
              </a:lnSpc>
            </a:pPr>
            <a:r>
              <a:rPr lang="en-US"/>
              <a:t>Click to edit Master text styles</a:t>
            </a:r>
          </a:p>
          <a:p>
            <a:pPr lvl="1">
              <a:lnSpc>
                <a:spcPct val="130000"/>
              </a:lnSpc>
            </a:pPr>
            <a:r>
              <a:rPr lang="en-US"/>
              <a:t>Second level</a:t>
            </a:r>
          </a:p>
          <a:p>
            <a:pPr lvl="2">
              <a:lnSpc>
                <a:spcPct val="130000"/>
              </a:lnSpc>
            </a:pPr>
            <a:r>
              <a:rPr lang="en-US"/>
              <a:t>Third level</a:t>
            </a:r>
          </a:p>
          <a:p>
            <a:pPr lvl="3">
              <a:lnSpc>
                <a:spcPct val="130000"/>
              </a:lnSpc>
            </a:pPr>
            <a:r>
              <a:rPr lang="en-US"/>
              <a:t>Fourth level</a:t>
            </a:r>
          </a:p>
          <a:p>
            <a:pPr lvl="4">
              <a:lnSpc>
                <a:spcPct val="130000"/>
              </a:lnSpc>
            </a:pPr>
            <a:r>
              <a:rPr lang="en-US"/>
              <a:t>Fifth level</a:t>
            </a:r>
          </a:p>
        </p:txBody>
      </p:sp>
      <p:sp>
        <p:nvSpPr>
          <p:cNvPr id="9" name="Footer Placeholder 8">
            <a:extLst>
              <a:ext uri="{FF2B5EF4-FFF2-40B4-BE49-F238E27FC236}">
                <a16:creationId xmlns:a16="http://schemas.microsoft.com/office/drawing/2014/main" id="{F424D638-A40E-7DBE-0BDA-0653484A371B}"/>
              </a:ext>
            </a:extLst>
          </p:cNvPr>
          <p:cNvSpPr>
            <a:spLocks noGrp="1"/>
          </p:cNvSpPr>
          <p:nvPr>
            <p:ph type="ftr" sz="quarter" idx="15"/>
          </p:nvPr>
        </p:nvSpPr>
        <p:spPr/>
        <p:txBody>
          <a:bodyPr/>
          <a:lstStyle>
            <a:lvl1pPr>
              <a:defRPr>
                <a:solidFill>
                  <a:schemeClr val="tx1"/>
                </a:solidFill>
              </a:defRPr>
            </a:lvl1pPr>
          </a:lstStyle>
          <a:p>
            <a:r>
              <a:rPr lang="en-US"/>
              <a:t>Sample Footer Text</a:t>
            </a:r>
          </a:p>
        </p:txBody>
      </p:sp>
      <p:sp>
        <p:nvSpPr>
          <p:cNvPr id="10" name="Slide Number Placeholder 9">
            <a:extLst>
              <a:ext uri="{FF2B5EF4-FFF2-40B4-BE49-F238E27FC236}">
                <a16:creationId xmlns:a16="http://schemas.microsoft.com/office/drawing/2014/main" id="{D432539E-E64F-6ECB-8128-09189D20DDE8}"/>
              </a:ext>
            </a:extLst>
          </p:cNvPr>
          <p:cNvSpPr>
            <a:spLocks noGrp="1"/>
          </p:cNvSpPr>
          <p:nvPr>
            <p:ph type="sldNum" sz="quarter" idx="16"/>
          </p:nvPr>
        </p:nvSpPr>
        <p:spPr/>
        <p:txBody>
          <a:bodyPr/>
          <a:lstStyle>
            <a:lvl1pPr>
              <a:defRPr>
                <a:solidFill>
                  <a:schemeClr val="tx1"/>
                </a:solidFill>
              </a:defRPr>
            </a:lvl1pPr>
          </a:lstStyle>
          <a:p>
            <a:fld id="{8D252C1B-CBF0-4A4D-8F57-7FB989103249}" type="slidenum">
              <a:rPr lang="en-US" smtClean="0"/>
              <a:pPr/>
              <a:t>‹#›</a:t>
            </a:fld>
            <a:endParaRPr lang="en-US"/>
          </a:p>
        </p:txBody>
      </p:sp>
      <p:sp>
        <p:nvSpPr>
          <p:cNvPr id="7" name="Date Placeholder 6">
            <a:extLst>
              <a:ext uri="{FF2B5EF4-FFF2-40B4-BE49-F238E27FC236}">
                <a16:creationId xmlns:a16="http://schemas.microsoft.com/office/drawing/2014/main" id="{260958E1-1A6E-215C-E558-5C2B7E025D13}"/>
              </a:ext>
            </a:extLst>
          </p:cNvPr>
          <p:cNvSpPr>
            <a:spLocks noGrp="1"/>
          </p:cNvSpPr>
          <p:nvPr>
            <p:ph type="dt" sz="half" idx="14"/>
          </p:nvPr>
        </p:nvSpPr>
        <p:spPr/>
        <p:txBody>
          <a:bodyPr/>
          <a:lstStyle>
            <a:lvl1pPr>
              <a:defRPr>
                <a:solidFill>
                  <a:schemeClr val="tx1"/>
                </a:solidFill>
              </a:defRPr>
            </a:lvl1pPr>
          </a:lstStyle>
          <a:p>
            <a:fld id="{DD59AC0F-8E77-4F74-A460-12024CA04876}" type="datetime4">
              <a:rPr lang="en-US" smtClean="0"/>
              <a:pPr/>
              <a:t>December 9, 2025</a:t>
            </a:fld>
            <a:endParaRPr lang="en-US"/>
          </a:p>
        </p:txBody>
      </p:sp>
    </p:spTree>
    <p:extLst>
      <p:ext uri="{BB962C8B-B14F-4D97-AF65-F5344CB8AC3E}">
        <p14:creationId xmlns:p14="http://schemas.microsoft.com/office/powerpoint/2010/main" val="2345424658"/>
      </p:ext>
    </p:extLst>
  </p:cSld>
  <p:clrMapOvr>
    <a:overrideClrMapping bg1="dk1" tx1="lt1" bg2="dk2" tx2="lt2" accent1="accent1" accent2="accent2" accent3="accent3" accent4="accent4" accent5="accent5" accent6="accent6" hlink="hlink" folHlink="folHlink"/>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Conclusion 2">
    <p:bg>
      <p:bgPr>
        <a:solidFill>
          <a:schemeClr val="tx1"/>
        </a:solidFill>
        <a:effectLst/>
      </p:bgPr>
    </p:bg>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89CBFB52-CE70-A084-2784-8ADA5CBB0506}"/>
              </a:ext>
              <a:ext uri="{C183D7F6-B498-43B3-948B-1728B52AA6E4}">
                <adec:decorative xmlns:adec="http://schemas.microsoft.com/office/drawing/2017/decorative" val="1"/>
              </a:ext>
            </a:extLst>
          </p:cNvPr>
          <p:cNvSpPr/>
          <p:nvPr/>
        </p:nvSpPr>
        <p:spPr>
          <a:xfrm>
            <a:off x="733197" y="1114197"/>
            <a:ext cx="4629606" cy="462960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859536" y="2441448"/>
            <a:ext cx="4389120" cy="1984248"/>
          </a:xfrm>
          <a:prstGeom prst="rect">
            <a:avLst/>
          </a:prstGeom>
        </p:spPr>
        <p:txBody>
          <a:bodyPr anchor="ctr">
            <a:normAutofit/>
          </a:bodyPr>
          <a:lstStyle>
            <a:lvl1pPr algn="ctr">
              <a:lnSpc>
                <a:spcPct val="120000"/>
              </a:lnSpc>
              <a:defRPr sz="4000">
                <a:solidFill>
                  <a:schemeClr val="tx1"/>
                </a:solidFill>
              </a:defRPr>
            </a:lvl1pPr>
          </a:lstStyle>
          <a:p>
            <a:r>
              <a:rPr lang="en-US"/>
              <a:t>Click to edit Master title style</a:t>
            </a:r>
          </a:p>
        </p:txBody>
      </p:sp>
      <p:sp>
        <p:nvSpPr>
          <p:cNvPr id="7" name="Content Placeholder 6">
            <a:extLst>
              <a:ext uri="{FF2B5EF4-FFF2-40B4-BE49-F238E27FC236}">
                <a16:creationId xmlns:a16="http://schemas.microsoft.com/office/drawing/2014/main" id="{053FFEDA-E57B-DF13-2394-A1514E15F85A}"/>
              </a:ext>
            </a:extLst>
          </p:cNvPr>
          <p:cNvSpPr>
            <a:spLocks noGrp="1"/>
          </p:cNvSpPr>
          <p:nvPr>
            <p:ph sz="quarter" idx="14"/>
          </p:nvPr>
        </p:nvSpPr>
        <p:spPr>
          <a:xfrm>
            <a:off x="6272786" y="1792224"/>
            <a:ext cx="4626864" cy="3529584"/>
          </a:xfrm>
          <a:prstGeom prst="rect">
            <a:avLst/>
          </a:prstGeom>
        </p:spPr>
        <p:txBody>
          <a:bodyPr vert="horz" lIns="91440" tIns="45720" rIns="91440" bIns="45720" rtlCol="0" anchor="ctr">
            <a:normAutofit/>
          </a:bodyPr>
          <a:lstStyle>
            <a:lvl1pPr marL="0" indent="0">
              <a:lnSpc>
                <a:spcPct val="130000"/>
              </a:lnSpc>
              <a:buNone/>
              <a:defRPr lang="en-US" sz="2400" dirty="0">
                <a:solidFill>
                  <a:schemeClr val="bg1"/>
                </a:solidFill>
              </a:defRPr>
            </a:lvl1pPr>
            <a:lvl2pPr marL="228600" indent="0">
              <a:lnSpc>
                <a:spcPct val="130000"/>
              </a:lnSpc>
              <a:buNone/>
              <a:defRPr lang="en-US" sz="2000" dirty="0">
                <a:solidFill>
                  <a:schemeClr val="bg1"/>
                </a:solidFill>
              </a:defRPr>
            </a:lvl2pPr>
            <a:lvl3pPr marL="457200" indent="0">
              <a:lnSpc>
                <a:spcPct val="130000"/>
              </a:lnSpc>
              <a:buNone/>
              <a:defRPr lang="en-US" sz="1800" dirty="0">
                <a:solidFill>
                  <a:schemeClr val="bg1"/>
                </a:solidFill>
              </a:defRPr>
            </a:lvl3pPr>
            <a:lvl4pPr marL="685800" indent="0">
              <a:lnSpc>
                <a:spcPct val="130000"/>
              </a:lnSpc>
              <a:buNone/>
              <a:defRPr lang="en-US" sz="1600" dirty="0">
                <a:solidFill>
                  <a:schemeClr val="bg1"/>
                </a:solidFill>
              </a:defRPr>
            </a:lvl4pPr>
            <a:lvl5pPr marL="914400" indent="0">
              <a:lnSpc>
                <a:spcPct val="130000"/>
              </a:lnSpc>
              <a:buNone/>
              <a:defRPr lang="en-US" sz="1400" dirty="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Footer Placeholder 11">
            <a:extLst>
              <a:ext uri="{FF2B5EF4-FFF2-40B4-BE49-F238E27FC236}">
                <a16:creationId xmlns:a16="http://schemas.microsoft.com/office/drawing/2014/main" id="{AD01EFD6-9B00-587B-896E-04546E348CB7}"/>
              </a:ext>
            </a:extLst>
          </p:cNvPr>
          <p:cNvSpPr>
            <a:spLocks noGrp="1"/>
          </p:cNvSpPr>
          <p:nvPr>
            <p:ph type="ftr" sz="quarter" idx="16"/>
          </p:nvPr>
        </p:nvSpPr>
        <p:spPr/>
        <p:txBody>
          <a:bodyPr/>
          <a:lstStyle>
            <a:lvl1pPr>
              <a:defRPr>
                <a:solidFill>
                  <a:schemeClr val="bg1"/>
                </a:solidFill>
              </a:defRPr>
            </a:lvl1pPr>
          </a:lstStyle>
          <a:p>
            <a:r>
              <a:rPr lang="en-US"/>
              <a:t>Sample Footer Text</a:t>
            </a:r>
          </a:p>
        </p:txBody>
      </p:sp>
      <p:sp>
        <p:nvSpPr>
          <p:cNvPr id="13" name="Slide Number Placeholder 12">
            <a:extLst>
              <a:ext uri="{FF2B5EF4-FFF2-40B4-BE49-F238E27FC236}">
                <a16:creationId xmlns:a16="http://schemas.microsoft.com/office/drawing/2014/main" id="{16E3DBA5-3A5D-C80F-F079-E97456BEC2FA}"/>
              </a:ext>
            </a:extLst>
          </p:cNvPr>
          <p:cNvSpPr>
            <a:spLocks noGrp="1"/>
          </p:cNvSpPr>
          <p:nvPr>
            <p:ph type="sldNum" sz="quarter" idx="17"/>
          </p:nvPr>
        </p:nvSpPr>
        <p:spPr/>
        <p:txBody>
          <a:bodyPr/>
          <a:lstStyle>
            <a:lvl1pPr>
              <a:defRPr>
                <a:solidFill>
                  <a:schemeClr val="bg1"/>
                </a:solidFill>
              </a:defRPr>
            </a:lvl1pPr>
          </a:lstStyle>
          <a:p>
            <a:fld id="{8D252C1B-CBF0-4A4D-8F57-7FB989103249}" type="slidenum">
              <a:rPr lang="en-US" smtClean="0"/>
              <a:pPr/>
              <a:t>‹#›</a:t>
            </a:fld>
            <a:endParaRPr lang="en-US"/>
          </a:p>
        </p:txBody>
      </p:sp>
      <p:sp>
        <p:nvSpPr>
          <p:cNvPr id="11" name="Date Placeholder 10">
            <a:extLst>
              <a:ext uri="{FF2B5EF4-FFF2-40B4-BE49-F238E27FC236}">
                <a16:creationId xmlns:a16="http://schemas.microsoft.com/office/drawing/2014/main" id="{7470B87B-1EC8-FB40-1A35-1CFC24500D80}"/>
              </a:ext>
            </a:extLst>
          </p:cNvPr>
          <p:cNvSpPr>
            <a:spLocks noGrp="1"/>
          </p:cNvSpPr>
          <p:nvPr>
            <p:ph type="dt" sz="half" idx="15"/>
          </p:nvPr>
        </p:nvSpPr>
        <p:spPr/>
        <p:txBody>
          <a:bodyPr/>
          <a:lstStyle>
            <a:lvl1pPr>
              <a:defRPr>
                <a:solidFill>
                  <a:schemeClr val="bg1"/>
                </a:solidFill>
              </a:defRPr>
            </a:lvl1pPr>
          </a:lstStyle>
          <a:p>
            <a:fld id="{54478ED8-172F-4F2D-A6E6-A5C5E0653480}" type="datetime4">
              <a:rPr lang="en-US" smtClean="0"/>
              <a:pPr/>
              <a:t>December 9, 2025</a:t>
            </a:fld>
            <a:endParaRPr lang="en-US"/>
          </a:p>
        </p:txBody>
      </p:sp>
    </p:spTree>
    <p:extLst>
      <p:ext uri="{BB962C8B-B14F-4D97-AF65-F5344CB8AC3E}">
        <p14:creationId xmlns:p14="http://schemas.microsoft.com/office/powerpoint/2010/main" val="3539985581"/>
      </p:ext>
    </p:extLst>
  </p:cSld>
  <p:clrMapOvr>
    <a:overrideClrMapping bg1="lt1" tx1="dk1" bg2="lt2" tx2="dk2" accent1="accent1" accent2="accent2" accent3="accent3" accent4="accent4" accent5="accent5" accent6="accent6" hlink="hlink" folHlink="folHlink"/>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cSld name="Title, Content Photo 13-">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D7425CE9-1989-E4AC-20C4-20216538CD64}"/>
              </a:ext>
            </a:extLst>
          </p:cNvPr>
          <p:cNvSpPr>
            <a:spLocks noGrp="1"/>
          </p:cNvSpPr>
          <p:nvPr>
            <p:ph type="pic" sz="quarter" idx="18"/>
          </p:nvPr>
        </p:nvSpPr>
        <p:spPr>
          <a:xfrm>
            <a:off x="5039868" y="0"/>
            <a:ext cx="7152132" cy="6857999"/>
          </a:xfrm>
          <a:blipFill>
            <a:blip r:embed="rId2" cstate="screen">
              <a:alphaModFix amt="70000"/>
              <a:extLst>
                <a:ext uri="{28A0092B-C50C-407E-A947-70E740481C1C}">
                  <a14:useLocalDpi xmlns:a14="http://schemas.microsoft.com/office/drawing/2010/main"/>
                </a:ext>
              </a:extLst>
            </a:blip>
            <a:stretch>
              <a:fillRect/>
            </a:stretch>
          </a:blipFill>
        </p:spPr>
        <p:txBody>
          <a:bodyPr vert="horz" lIns="91440" tIns="45720" rIns="91440" bIns="45720" rtlCol="0">
            <a:normAutofit/>
          </a:bodyPr>
          <a:lstStyle>
            <a:lvl1pPr>
              <a:defRPr lang="en-US"/>
            </a:lvl1pPr>
          </a:lstStyle>
          <a:p>
            <a:pPr marL="0" lvl="0" indent="0">
              <a:buNone/>
            </a:pPr>
            <a:r>
              <a:rPr lang="en-US"/>
              <a:t>Click icon to add picture</a:t>
            </a:r>
          </a:p>
        </p:txBody>
      </p:sp>
      <p:sp>
        <p:nvSpPr>
          <p:cNvPr id="3" name="Date Placeholder 2">
            <a:extLst>
              <a:ext uri="{FF2B5EF4-FFF2-40B4-BE49-F238E27FC236}">
                <a16:creationId xmlns:a16="http://schemas.microsoft.com/office/drawing/2014/main" id="{43FC80B3-DCFA-D45D-AE8E-A26A743D9695}"/>
              </a:ext>
            </a:extLst>
          </p:cNvPr>
          <p:cNvSpPr>
            <a:spLocks noGrp="1"/>
          </p:cNvSpPr>
          <p:nvPr>
            <p:ph type="dt" sz="half" idx="15"/>
          </p:nvPr>
        </p:nvSpPr>
        <p:spPr>
          <a:xfrm rot="5400000">
            <a:off x="10469880" y="4892040"/>
            <a:ext cx="2670048" cy="365760"/>
          </a:xfrm>
          <a:prstGeom prst="rect">
            <a:avLst/>
          </a:prstGeom>
        </p:spPr>
        <p:txBody>
          <a:bodyPr/>
          <a:lstStyle>
            <a:lvl1pPr>
              <a:defRPr>
                <a:solidFill>
                  <a:schemeClr val="bg1"/>
                </a:solidFill>
                <a:effectLst>
                  <a:outerShdw blurRad="38100" dist="38100" dir="2700000" algn="tl">
                    <a:srgbClr val="000000">
                      <a:alpha val="43137"/>
                    </a:srgbClr>
                  </a:outerShdw>
                </a:effectLst>
              </a:defRPr>
            </a:lvl1pPr>
          </a:lstStyle>
          <a:p>
            <a:r>
              <a:rPr lang="en-US"/>
              <a:t>2/6/2025</a:t>
            </a:r>
          </a:p>
        </p:txBody>
      </p:sp>
      <p:sp>
        <p:nvSpPr>
          <p:cNvPr id="9" name="Footer Placeholder 8">
            <a:extLst>
              <a:ext uri="{FF2B5EF4-FFF2-40B4-BE49-F238E27FC236}">
                <a16:creationId xmlns:a16="http://schemas.microsoft.com/office/drawing/2014/main" id="{124D8FCC-5F89-BD9A-1A9F-45F99E8917AB}"/>
              </a:ext>
            </a:extLst>
          </p:cNvPr>
          <p:cNvSpPr>
            <a:spLocks noGrp="1"/>
          </p:cNvSpPr>
          <p:nvPr>
            <p:ph type="ftr" sz="quarter" idx="16"/>
          </p:nvPr>
        </p:nvSpPr>
        <p:spPr>
          <a:xfrm rot="5400000">
            <a:off x="10469880" y="1609344"/>
            <a:ext cx="2670048" cy="365760"/>
          </a:xfrm>
          <a:prstGeom prst="rect">
            <a:avLst/>
          </a:prstGeom>
        </p:spPr>
        <p:txBody>
          <a:bodyPr/>
          <a:lstStyle>
            <a:lvl1pPr>
              <a:defRPr>
                <a:solidFill>
                  <a:schemeClr val="bg1"/>
                </a:solidFill>
                <a:effectLst>
                  <a:outerShdw blurRad="38100" dist="38100" dir="2700000" algn="tl">
                    <a:srgbClr val="000000">
                      <a:alpha val="43137"/>
                    </a:srgbClr>
                  </a:outerShdw>
                </a:effectLst>
              </a:defRPr>
            </a:lvl1pPr>
          </a:lstStyle>
          <a:p>
            <a:pPr algn="r"/>
            <a:r>
              <a:rPr lang="en-US"/>
              <a:t>Sample Footer Text</a:t>
            </a:r>
          </a:p>
        </p:txBody>
      </p:sp>
      <p:sp>
        <p:nvSpPr>
          <p:cNvPr id="10" name="Slide Number Placeholder 9">
            <a:extLst>
              <a:ext uri="{FF2B5EF4-FFF2-40B4-BE49-F238E27FC236}">
                <a16:creationId xmlns:a16="http://schemas.microsoft.com/office/drawing/2014/main" id="{80387031-1FAB-58C5-4405-B9154D8D4EFB}"/>
              </a:ext>
            </a:extLst>
          </p:cNvPr>
          <p:cNvSpPr>
            <a:spLocks noGrp="1"/>
          </p:cNvSpPr>
          <p:nvPr>
            <p:ph type="sldNum" sz="quarter" idx="17"/>
          </p:nvPr>
        </p:nvSpPr>
        <p:spPr>
          <a:xfrm>
            <a:off x="11494008" y="3218688"/>
            <a:ext cx="630936" cy="429768"/>
          </a:xfrm>
          <a:prstGeom prst="rect">
            <a:avLst/>
          </a:prstGeom>
        </p:spPr>
        <p:txBody>
          <a:bodyPr/>
          <a:lstStyle>
            <a:lvl1pPr>
              <a:defRPr>
                <a:solidFill>
                  <a:schemeClr val="bg1"/>
                </a:solidFill>
                <a:effectLst>
                  <a:outerShdw blurRad="38100" dist="38100" dir="2700000" algn="tl">
                    <a:srgbClr val="000000">
                      <a:alpha val="43137"/>
                    </a:srgbClr>
                  </a:outerShdw>
                </a:effectLst>
              </a:defRPr>
            </a:lvl1pPr>
          </a:lstStyle>
          <a:p>
            <a:pPr algn="ctr"/>
            <a:fld id="{CC057153-B650-4DEB-B370-79DDCFDCE934}" type="slidenum">
              <a:rPr lang="en-US" smtClean="0"/>
              <a:pPr algn="ctr"/>
              <a:t>‹#›</a:t>
            </a:fld>
            <a:endParaRPr lang="en-US"/>
          </a:p>
        </p:txBody>
      </p:sp>
      <p:sp>
        <p:nvSpPr>
          <p:cNvPr id="8" name="Content Placeholder 7">
            <a:extLst>
              <a:ext uri="{FF2B5EF4-FFF2-40B4-BE49-F238E27FC236}">
                <a16:creationId xmlns:a16="http://schemas.microsoft.com/office/drawing/2014/main" id="{747AED59-1A26-9C13-8482-7857E7DEFE52}"/>
              </a:ext>
            </a:extLst>
          </p:cNvPr>
          <p:cNvSpPr>
            <a:spLocks noGrp="1"/>
          </p:cNvSpPr>
          <p:nvPr>
            <p:ph sz="quarter" idx="14"/>
          </p:nvPr>
        </p:nvSpPr>
        <p:spPr>
          <a:xfrm>
            <a:off x="612648" y="2258568"/>
            <a:ext cx="3703320" cy="3840480"/>
          </a:xfrm>
        </p:spPr>
        <p:txBody>
          <a:bodyPr/>
          <a:lstStyle>
            <a:lvl1pPr marL="0" indent="0">
              <a:buNone/>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8" y="758952"/>
            <a:ext cx="3703320" cy="1143000"/>
          </a:xfrm>
          <a:prstGeom prst="rect">
            <a:avLst/>
          </a:prstGeom>
        </p:spPr>
        <p:txBody>
          <a:bodyPr vert="horz" lIns="91440" tIns="45720" rIns="91440" bIns="45720" rtlCol="0" anchor="b">
            <a:noAutofit/>
          </a:bodyPr>
          <a:lstStyle>
            <a:lvl1pPr>
              <a:defRPr lang="en-US" dirty="0"/>
            </a:lvl1pPr>
          </a:lstStyle>
          <a:p>
            <a:pPr lvl="0">
              <a:lnSpc>
                <a:spcPct val="120000"/>
              </a:lnSpc>
            </a:pPr>
            <a:r>
              <a:rPr lang="en-US"/>
              <a:t>Click to edit Master title style</a:t>
            </a:r>
          </a:p>
        </p:txBody>
      </p:sp>
    </p:spTree>
    <p:extLst>
      <p:ext uri="{BB962C8B-B14F-4D97-AF65-F5344CB8AC3E}">
        <p14:creationId xmlns:p14="http://schemas.microsoft.com/office/powerpoint/2010/main" val="31822871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Photo 2">
    <p:bg>
      <p:bgPr>
        <a:solidFill>
          <a:schemeClr val="tx1"/>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C940CC8-5401-3EF9-398C-2A2492181116}"/>
              </a:ext>
              <a:ext uri="{C183D7F6-B498-43B3-948B-1728B52AA6E4}">
                <adec:decorative xmlns:adec="http://schemas.microsoft.com/office/drawing/2017/decorative" val="1"/>
              </a:ext>
            </a:extLst>
          </p:cNvPr>
          <p:cNvSpPr/>
          <p:nvPr/>
        </p:nvSpPr>
        <p:spPr>
          <a:xfrm>
            <a:off x="762000" y="762000"/>
            <a:ext cx="5330953" cy="533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1345999" y="1236272"/>
            <a:ext cx="3959352" cy="2885843"/>
          </a:xfrm>
          <a:prstGeom prst="rect">
            <a:avLst/>
          </a:prstGeom>
        </p:spPr>
        <p:txBody>
          <a:bodyPr anchor="t">
            <a:normAutofit/>
          </a:bodyPr>
          <a:lstStyle>
            <a:lvl1pPr algn="l">
              <a:lnSpc>
                <a:spcPct val="120000"/>
              </a:lnSpc>
              <a:defRPr sz="4000">
                <a:solidFill>
                  <a:schemeClr val="tx1"/>
                </a:solidFill>
              </a:defRPr>
            </a:lvl1pPr>
          </a:lstStyle>
          <a:p>
            <a:r>
              <a:rPr lang="en-US"/>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1355143" y="5029200"/>
            <a:ext cx="3941064" cy="786384"/>
          </a:xfrm>
          <a:prstGeom prst="rect">
            <a:avLst/>
          </a:prstGeom>
        </p:spPr>
        <p:txBody>
          <a:bodyPr anchor="t">
            <a:normAutofit/>
          </a:bodyPr>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cxnSp>
        <p:nvCxnSpPr>
          <p:cNvPr id="7" name="Straight Connector 6">
            <a:extLst>
              <a:ext uri="{FF2B5EF4-FFF2-40B4-BE49-F238E27FC236}">
                <a16:creationId xmlns:a16="http://schemas.microsoft.com/office/drawing/2014/main" id="{12230C97-C8C3-2142-5720-3E811CE1E63C}"/>
              </a:ext>
              <a:ext uri="{C183D7F6-B498-43B3-948B-1728B52AA6E4}">
                <adec:decorative xmlns:adec="http://schemas.microsoft.com/office/drawing/2017/decorative" val="1"/>
              </a:ext>
            </a:extLst>
          </p:cNvPr>
          <p:cNvCxnSpPr>
            <a:cxnSpLocks/>
          </p:cNvCxnSpPr>
          <p:nvPr/>
        </p:nvCxnSpPr>
        <p:spPr>
          <a:xfrm>
            <a:off x="1463059" y="4732259"/>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Picture Placeholder 8">
            <a:extLst>
              <a:ext uri="{FF2B5EF4-FFF2-40B4-BE49-F238E27FC236}">
                <a16:creationId xmlns:a16="http://schemas.microsoft.com/office/drawing/2014/main" id="{7081DABC-6343-A24F-FE45-96400F8FB4BD}"/>
              </a:ext>
            </a:extLst>
          </p:cNvPr>
          <p:cNvSpPr>
            <a:spLocks noGrp="1"/>
          </p:cNvSpPr>
          <p:nvPr>
            <p:ph type="pic" sz="quarter" idx="13"/>
          </p:nvPr>
        </p:nvSpPr>
        <p:spPr>
          <a:xfrm>
            <a:off x="6099048" y="758951"/>
            <a:ext cx="5340096" cy="5333995"/>
          </a:xfrm>
          <a:prstGeom prst="rect">
            <a:avLst/>
          </a:prstGeom>
          <a:blipFill>
            <a:blip r:embed="rId2" cstate="screen">
              <a:alphaModFix amt="80000"/>
              <a:extLst>
                <a:ext uri="{28A0092B-C50C-407E-A947-70E740481C1C}">
                  <a14:useLocalDpi xmlns:a14="http://schemas.microsoft.com/office/drawing/2010/main"/>
                </a:ext>
              </a:extLst>
            </a:blip>
            <a:stretch>
              <a:fillRect/>
            </a:stretch>
          </a:blipFill>
        </p:spPr>
        <p:txBody>
          <a:bodyPr/>
          <a:lstStyle>
            <a:lvl1pPr marL="0" indent="0">
              <a:buNone/>
              <a:defRPr/>
            </a:lvl1pPr>
          </a:lstStyle>
          <a:p>
            <a:r>
              <a:rPr lang="en-US"/>
              <a:t>Click icon to add picture</a:t>
            </a:r>
          </a:p>
        </p:txBody>
      </p:sp>
      <p:sp>
        <p:nvSpPr>
          <p:cNvPr id="15" name="Footer Placeholder 14">
            <a:extLst>
              <a:ext uri="{FF2B5EF4-FFF2-40B4-BE49-F238E27FC236}">
                <a16:creationId xmlns:a16="http://schemas.microsoft.com/office/drawing/2014/main" id="{D728580C-8778-854F-6D1B-9AF8BF5B2FB6}"/>
              </a:ext>
            </a:extLst>
          </p:cNvPr>
          <p:cNvSpPr>
            <a:spLocks noGrp="1"/>
          </p:cNvSpPr>
          <p:nvPr>
            <p:ph type="ftr" sz="quarter" idx="11"/>
          </p:nvPr>
        </p:nvSpPr>
        <p:spPr>
          <a:xfrm rot="5400000">
            <a:off x="10469880" y="1609344"/>
            <a:ext cx="2670048" cy="365760"/>
          </a:xfrm>
          <a:prstGeom prst="rect">
            <a:avLst/>
          </a:prstGeom>
        </p:spPr>
        <p:txBody>
          <a:bodyPr/>
          <a:lstStyle>
            <a:lvl1pPr>
              <a:defRPr>
                <a:solidFill>
                  <a:schemeClr val="bg1"/>
                </a:solidFill>
              </a:defRPr>
            </a:lvl1pPr>
          </a:lstStyle>
          <a:p>
            <a:pPr algn="r"/>
            <a:r>
              <a:rPr lang="en-US"/>
              <a:t>Sample Footer Text</a:t>
            </a:r>
          </a:p>
        </p:txBody>
      </p:sp>
      <p:sp>
        <p:nvSpPr>
          <p:cNvPr id="16" name="Slide Number Placeholder 15">
            <a:extLst>
              <a:ext uri="{FF2B5EF4-FFF2-40B4-BE49-F238E27FC236}">
                <a16:creationId xmlns:a16="http://schemas.microsoft.com/office/drawing/2014/main" id="{73ECBF32-23F4-84AC-A92D-D9821052AF13}"/>
              </a:ext>
            </a:extLst>
          </p:cNvPr>
          <p:cNvSpPr>
            <a:spLocks noGrp="1"/>
          </p:cNvSpPr>
          <p:nvPr>
            <p:ph type="sldNum" sz="quarter" idx="12"/>
          </p:nvPr>
        </p:nvSpPr>
        <p:spPr>
          <a:xfrm>
            <a:off x="11494008" y="3218688"/>
            <a:ext cx="630936" cy="429768"/>
          </a:xfrm>
          <a:prstGeom prst="rect">
            <a:avLst/>
          </a:prstGeom>
        </p:spPr>
        <p:txBody>
          <a:bodyPr/>
          <a:lstStyle>
            <a:lvl1pPr>
              <a:defRPr>
                <a:solidFill>
                  <a:schemeClr val="bg1"/>
                </a:solidFill>
              </a:defRPr>
            </a:lvl1pPr>
          </a:lstStyle>
          <a:p>
            <a:pPr algn="ctr"/>
            <a:fld id="{CC057153-B650-4DEB-B370-79DDCFDCE934}" type="slidenum">
              <a:rPr lang="en-US" smtClean="0"/>
              <a:pPr algn="ctr"/>
              <a:t>‹#›</a:t>
            </a:fld>
            <a:endParaRPr lang="en-US"/>
          </a:p>
        </p:txBody>
      </p:sp>
      <p:sp>
        <p:nvSpPr>
          <p:cNvPr id="14" name="Date Placeholder 13">
            <a:extLst>
              <a:ext uri="{FF2B5EF4-FFF2-40B4-BE49-F238E27FC236}">
                <a16:creationId xmlns:a16="http://schemas.microsoft.com/office/drawing/2014/main" id="{ABA7367A-7087-E045-A8D9-1DB09D3DE13F}"/>
              </a:ext>
            </a:extLst>
          </p:cNvPr>
          <p:cNvSpPr>
            <a:spLocks noGrp="1"/>
          </p:cNvSpPr>
          <p:nvPr>
            <p:ph type="dt" sz="half" idx="10"/>
          </p:nvPr>
        </p:nvSpPr>
        <p:spPr>
          <a:xfrm rot="5400000">
            <a:off x="10469880" y="4892040"/>
            <a:ext cx="2670048" cy="365760"/>
          </a:xfrm>
          <a:prstGeom prst="rect">
            <a:avLst/>
          </a:prstGeom>
        </p:spPr>
        <p:txBody>
          <a:bodyPr/>
          <a:lstStyle>
            <a:lvl1pPr>
              <a:defRPr>
                <a:solidFill>
                  <a:schemeClr val="bg1"/>
                </a:solidFill>
              </a:defRPr>
            </a:lvl1pPr>
          </a:lstStyle>
          <a:p>
            <a:fld id="{DF4E192D-1418-4101-9BFA-55C137A025CB}" type="datetime4">
              <a:rPr lang="en-US" smtClean="0"/>
              <a:t>December 9, 2025</a:t>
            </a:fld>
            <a:endParaRPr lang="en-US"/>
          </a:p>
        </p:txBody>
      </p:sp>
    </p:spTree>
    <p:extLst>
      <p:ext uri="{BB962C8B-B14F-4D97-AF65-F5344CB8AC3E}">
        <p14:creationId xmlns:p14="http://schemas.microsoft.com/office/powerpoint/2010/main" val="3464663038"/>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cSld name="Title, Content 22">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C6F072A2-EBC7-B7EA-DA98-BAC0AA46E7A4}"/>
              </a:ext>
            </a:extLst>
          </p:cNvPr>
          <p:cNvSpPr>
            <a:spLocks noGrp="1"/>
          </p:cNvSpPr>
          <p:nvPr>
            <p:ph sz="quarter" idx="13"/>
          </p:nvPr>
        </p:nvSpPr>
        <p:spPr>
          <a:xfrm>
            <a:off x="4837176" y="548640"/>
            <a:ext cx="6455664" cy="5952744"/>
          </a:xfr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2">
            <a:extLst>
              <a:ext uri="{FF2B5EF4-FFF2-40B4-BE49-F238E27FC236}">
                <a16:creationId xmlns:a16="http://schemas.microsoft.com/office/drawing/2014/main" id="{1AB169CA-5488-CD07-6516-947BBA28AB35}"/>
              </a:ext>
            </a:extLst>
          </p:cNvPr>
          <p:cNvSpPr>
            <a:spLocks noGrp="1"/>
          </p:cNvSpPr>
          <p:nvPr>
            <p:ph type="dt" sz="half" idx="14"/>
          </p:nvPr>
        </p:nvSpPr>
        <p:spPr>
          <a:xfrm rot="5400000">
            <a:off x="10469880" y="4892040"/>
            <a:ext cx="2670048" cy="365760"/>
          </a:xfrm>
          <a:prstGeom prst="rect">
            <a:avLst/>
          </a:prstGeom>
        </p:spPr>
        <p:txBody>
          <a:bodyPr/>
          <a:lstStyle/>
          <a:p>
            <a:r>
              <a:rPr lang="en-US"/>
              <a:t>2/6/2025</a:t>
            </a:r>
          </a:p>
        </p:txBody>
      </p:sp>
      <p:sp>
        <p:nvSpPr>
          <p:cNvPr id="7" name="Footer Placeholder 6">
            <a:extLst>
              <a:ext uri="{FF2B5EF4-FFF2-40B4-BE49-F238E27FC236}">
                <a16:creationId xmlns:a16="http://schemas.microsoft.com/office/drawing/2014/main" id="{D61483D3-774D-9D68-68CB-5A937232274F}"/>
              </a:ext>
            </a:extLst>
          </p:cNvPr>
          <p:cNvSpPr>
            <a:spLocks noGrp="1"/>
          </p:cNvSpPr>
          <p:nvPr>
            <p:ph type="ftr" sz="quarter" idx="15"/>
          </p:nvPr>
        </p:nvSpPr>
        <p:spPr>
          <a:xfrm rot="5400000">
            <a:off x="10469880" y="1609344"/>
            <a:ext cx="2670048" cy="365760"/>
          </a:xfrm>
          <a:prstGeom prst="rect">
            <a:avLst/>
          </a:prstGeom>
        </p:spPr>
        <p:txBody>
          <a:bodyPr/>
          <a:lstStyle/>
          <a:p>
            <a:pPr algn="r"/>
            <a:r>
              <a:rPr lang="en-US"/>
              <a:t>Sample Footer Text</a:t>
            </a:r>
          </a:p>
        </p:txBody>
      </p:sp>
      <p:sp>
        <p:nvSpPr>
          <p:cNvPr id="9" name="Slide Number Placeholder 8">
            <a:extLst>
              <a:ext uri="{FF2B5EF4-FFF2-40B4-BE49-F238E27FC236}">
                <a16:creationId xmlns:a16="http://schemas.microsoft.com/office/drawing/2014/main" id="{C1048750-D97F-4F3E-349E-380EE5D3BD60}"/>
              </a:ext>
            </a:extLst>
          </p:cNvPr>
          <p:cNvSpPr>
            <a:spLocks noGrp="1"/>
          </p:cNvSpPr>
          <p:nvPr>
            <p:ph type="sldNum" sz="quarter" idx="16"/>
          </p:nvPr>
        </p:nvSpPr>
        <p:spPr>
          <a:xfrm>
            <a:off x="11494008" y="3218688"/>
            <a:ext cx="630936" cy="429768"/>
          </a:xfrm>
          <a:prstGeom prst="rect">
            <a:avLst/>
          </a:prstGeom>
        </p:spPr>
        <p:txBody>
          <a:bodyPr/>
          <a:lstStyle/>
          <a:p>
            <a:pPr algn="ctr"/>
            <a:fld id="{CC057153-B650-4DEB-B370-79DDCFDCE934}" type="slidenum">
              <a:rPr lang="en-US" smtClean="0"/>
              <a:pPr algn="ctr"/>
              <a:t>‹#›</a:t>
            </a:fld>
            <a:endParaRPr lang="en-US"/>
          </a:p>
        </p:txBody>
      </p: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548640" y="548640"/>
            <a:ext cx="3538728" cy="2286000"/>
          </a:xfrm>
          <a:prstGeom prst="rect">
            <a:avLst/>
          </a:prstGeom>
        </p:spPr>
        <p:txBody>
          <a:bodyPr anchor="t">
            <a:normAutofit/>
          </a:bodyPr>
          <a:lstStyle>
            <a:lvl1pPr>
              <a:lnSpc>
                <a:spcPct val="120000"/>
              </a:lnSpc>
              <a:defRPr sz="2800"/>
            </a:lvl1pPr>
          </a:lstStyle>
          <a:p>
            <a:r>
              <a:rPr lang="en-US"/>
              <a:t>Click to edit Master title style</a:t>
            </a:r>
          </a:p>
        </p:txBody>
      </p:sp>
    </p:spTree>
    <p:extLst>
      <p:ext uri="{BB962C8B-B14F-4D97-AF65-F5344CB8AC3E}">
        <p14:creationId xmlns:p14="http://schemas.microsoft.com/office/powerpoint/2010/main" val="947999925"/>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cSld name="Title, Content Photo 20">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A8B6547-2A22-DE9B-D76B-8BC9967D224D}"/>
              </a:ext>
              <a:ext uri="{C183D7F6-B498-43B3-948B-1728B52AA6E4}">
                <adec:decorative xmlns:adec="http://schemas.microsoft.com/office/drawing/2017/decorative" val="1"/>
              </a:ext>
            </a:extLst>
          </p:cNvPr>
          <p:cNvSpPr/>
          <p:nvPr/>
        </p:nvSpPr>
        <p:spPr>
          <a:xfrm>
            <a:off x="0" y="0"/>
            <a:ext cx="4050792"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7">
            <a:extLst>
              <a:ext uri="{FF2B5EF4-FFF2-40B4-BE49-F238E27FC236}">
                <a16:creationId xmlns:a16="http://schemas.microsoft.com/office/drawing/2014/main" id="{747AED59-1A26-9C13-8482-7857E7DEFE52}"/>
              </a:ext>
            </a:extLst>
          </p:cNvPr>
          <p:cNvSpPr>
            <a:spLocks noGrp="1"/>
          </p:cNvSpPr>
          <p:nvPr>
            <p:ph sz="quarter" idx="14"/>
          </p:nvPr>
        </p:nvSpPr>
        <p:spPr>
          <a:xfrm>
            <a:off x="4782312" y="758952"/>
            <a:ext cx="6382512" cy="5330952"/>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2">
            <a:extLst>
              <a:ext uri="{FF2B5EF4-FFF2-40B4-BE49-F238E27FC236}">
                <a16:creationId xmlns:a16="http://schemas.microsoft.com/office/drawing/2014/main" id="{43FC80B3-DCFA-D45D-AE8E-A26A743D9695}"/>
              </a:ext>
            </a:extLst>
          </p:cNvPr>
          <p:cNvSpPr>
            <a:spLocks noGrp="1"/>
          </p:cNvSpPr>
          <p:nvPr>
            <p:ph type="dt" sz="half" idx="15"/>
          </p:nvPr>
        </p:nvSpPr>
        <p:spPr>
          <a:xfrm rot="5400000">
            <a:off x="10469880" y="4892040"/>
            <a:ext cx="2670048" cy="365760"/>
          </a:xfrm>
          <a:prstGeom prst="rect">
            <a:avLst/>
          </a:prstGeom>
        </p:spPr>
        <p:txBody>
          <a:bodyPr/>
          <a:lstStyle>
            <a:lvl1pPr>
              <a:defRPr>
                <a:solidFill>
                  <a:schemeClr val="tx1"/>
                </a:solidFill>
              </a:defRPr>
            </a:lvl1pPr>
          </a:lstStyle>
          <a:p>
            <a:r>
              <a:rPr lang="en-US"/>
              <a:t>2/6/2025</a:t>
            </a:r>
          </a:p>
        </p:txBody>
      </p:sp>
      <p:sp>
        <p:nvSpPr>
          <p:cNvPr id="9" name="Footer Placeholder 8">
            <a:extLst>
              <a:ext uri="{FF2B5EF4-FFF2-40B4-BE49-F238E27FC236}">
                <a16:creationId xmlns:a16="http://schemas.microsoft.com/office/drawing/2014/main" id="{124D8FCC-5F89-BD9A-1A9F-45F99E8917AB}"/>
              </a:ext>
            </a:extLst>
          </p:cNvPr>
          <p:cNvSpPr>
            <a:spLocks noGrp="1"/>
          </p:cNvSpPr>
          <p:nvPr>
            <p:ph type="ftr" sz="quarter" idx="16"/>
          </p:nvPr>
        </p:nvSpPr>
        <p:spPr>
          <a:xfrm rot="5400000">
            <a:off x="10469880" y="1609344"/>
            <a:ext cx="2670048" cy="365760"/>
          </a:xfrm>
          <a:prstGeom prst="rect">
            <a:avLst/>
          </a:prstGeom>
        </p:spPr>
        <p:txBody>
          <a:bodyPr/>
          <a:lstStyle>
            <a:lvl1pPr>
              <a:defRPr>
                <a:solidFill>
                  <a:schemeClr val="tx1"/>
                </a:solidFill>
              </a:defRPr>
            </a:lvl1pPr>
          </a:lstStyle>
          <a:p>
            <a:pPr algn="r"/>
            <a:r>
              <a:rPr lang="en-US"/>
              <a:t>Sample Footer Text</a:t>
            </a:r>
          </a:p>
        </p:txBody>
      </p:sp>
      <p:sp>
        <p:nvSpPr>
          <p:cNvPr id="10" name="Slide Number Placeholder 9">
            <a:extLst>
              <a:ext uri="{FF2B5EF4-FFF2-40B4-BE49-F238E27FC236}">
                <a16:creationId xmlns:a16="http://schemas.microsoft.com/office/drawing/2014/main" id="{80387031-1FAB-58C5-4405-B9154D8D4EFB}"/>
              </a:ext>
            </a:extLst>
          </p:cNvPr>
          <p:cNvSpPr>
            <a:spLocks noGrp="1"/>
          </p:cNvSpPr>
          <p:nvPr>
            <p:ph type="sldNum" sz="quarter" idx="17"/>
          </p:nvPr>
        </p:nvSpPr>
        <p:spPr>
          <a:xfrm>
            <a:off x="11494008" y="3218688"/>
            <a:ext cx="630936" cy="429768"/>
          </a:xfrm>
          <a:prstGeom prst="rect">
            <a:avLst/>
          </a:prstGeom>
        </p:spPr>
        <p:txBody>
          <a:bodyPr/>
          <a:lstStyle>
            <a:lvl1pPr>
              <a:defRPr>
                <a:solidFill>
                  <a:schemeClr val="tx1"/>
                </a:solidFill>
              </a:defRPr>
            </a:lvl1pPr>
          </a:lstStyle>
          <a:p>
            <a:pPr algn="ctr"/>
            <a:fld id="{CC057153-B650-4DEB-B370-79DDCFDCE934}" type="slidenum">
              <a:rPr lang="en-US" smtClean="0"/>
              <a:pPr algn="ctr"/>
              <a:t>‹#›</a:t>
            </a:fld>
            <a:endParaRPr lang="en-US"/>
          </a:p>
        </p:txBody>
      </p:sp>
      <p:sp>
        <p:nvSpPr>
          <p:cNvPr id="14" name="Picture Placeholder 13">
            <a:extLst>
              <a:ext uri="{FF2B5EF4-FFF2-40B4-BE49-F238E27FC236}">
                <a16:creationId xmlns:a16="http://schemas.microsoft.com/office/drawing/2014/main" id="{ADB4AEC6-2EA4-A5BD-A76D-1C38CE894EC0}"/>
              </a:ext>
            </a:extLst>
          </p:cNvPr>
          <p:cNvSpPr>
            <a:spLocks noGrp="1"/>
          </p:cNvSpPr>
          <p:nvPr>
            <p:ph type="pic" sz="quarter" idx="18"/>
          </p:nvPr>
        </p:nvSpPr>
        <p:spPr>
          <a:xfrm>
            <a:off x="649224" y="813816"/>
            <a:ext cx="2752344" cy="2752344"/>
          </a:xfrm>
          <a:custGeom>
            <a:avLst/>
            <a:gdLst>
              <a:gd name="connsiteX0" fmla="*/ 2679192 w 5358384"/>
              <a:gd name="connsiteY0" fmla="*/ 0 h 5358384"/>
              <a:gd name="connsiteX1" fmla="*/ 5358384 w 5358384"/>
              <a:gd name="connsiteY1" fmla="*/ 2679192 h 5358384"/>
              <a:gd name="connsiteX2" fmla="*/ 2679192 w 5358384"/>
              <a:gd name="connsiteY2" fmla="*/ 5358384 h 5358384"/>
              <a:gd name="connsiteX3" fmla="*/ 0 w 5358384"/>
              <a:gd name="connsiteY3" fmla="*/ 2679192 h 5358384"/>
              <a:gd name="connsiteX4" fmla="*/ 2679192 w 5358384"/>
              <a:gd name="connsiteY4" fmla="*/ 0 h 5358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58384" h="5358384">
                <a:moveTo>
                  <a:pt x="2679192" y="0"/>
                </a:moveTo>
                <a:cubicBezTo>
                  <a:pt x="4158869" y="0"/>
                  <a:pt x="5358384" y="1199515"/>
                  <a:pt x="5358384" y="2679192"/>
                </a:cubicBezTo>
                <a:cubicBezTo>
                  <a:pt x="5358384" y="4158869"/>
                  <a:pt x="4158869" y="5358384"/>
                  <a:pt x="2679192" y="5358384"/>
                </a:cubicBezTo>
                <a:cubicBezTo>
                  <a:pt x="1199515" y="5358384"/>
                  <a:pt x="0" y="4158869"/>
                  <a:pt x="0" y="2679192"/>
                </a:cubicBezTo>
                <a:cubicBezTo>
                  <a:pt x="0" y="1199515"/>
                  <a:pt x="1199515" y="0"/>
                  <a:pt x="2679192" y="0"/>
                </a:cubicBezTo>
                <a:close/>
              </a:path>
            </a:pathLst>
          </a:custGeom>
          <a:blipFill>
            <a:blip r:embed="rId2" cstate="screen">
              <a:alphaModFix amt="70000"/>
              <a:extLst>
                <a:ext uri="{28A0092B-C50C-407E-A947-70E740481C1C}">
                  <a14:useLocalDpi xmlns:a14="http://schemas.microsoft.com/office/drawing/2010/main"/>
                </a:ext>
              </a:extLst>
            </a:blip>
            <a:stretch>
              <a:fillRect/>
            </a:stretch>
          </a:blipFill>
        </p:spPr>
        <p:txBody>
          <a:bodyPr vert="horz" lIns="91440" tIns="45720" rIns="91440" bIns="45720" rtlCol="0">
            <a:normAutofit/>
          </a:bodyPr>
          <a:lstStyle>
            <a:lvl1pPr>
              <a:defRPr lang="en-US" dirty="0">
                <a:solidFill>
                  <a:schemeClr val="bg1"/>
                </a:solidFill>
              </a:defRPr>
            </a:lvl1pPr>
          </a:lstStyle>
          <a:p>
            <a:pPr marL="0" lvl="0" indent="0">
              <a:buNone/>
            </a:pPr>
            <a:r>
              <a:rPr lang="en-US"/>
              <a:t>Click icon to add picture</a:t>
            </a:r>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57200" y="3995928"/>
            <a:ext cx="3127248" cy="2093976"/>
          </a:xfrm>
          <a:prstGeom prst="rect">
            <a:avLst/>
          </a:prstGeom>
        </p:spPr>
        <p:txBody>
          <a:bodyPr vert="horz" lIns="91440" tIns="45720" rIns="91440" bIns="45720" rtlCol="0" anchor="ctr">
            <a:noAutofit/>
          </a:bodyPr>
          <a:lstStyle>
            <a:lvl1pPr algn="ctr">
              <a:defRPr lang="en-US" sz="2600" dirty="0">
                <a:solidFill>
                  <a:schemeClr val="bg1"/>
                </a:solidFill>
              </a:defRPr>
            </a:lvl1pPr>
          </a:lstStyle>
          <a:p>
            <a:pPr lvl="0">
              <a:lnSpc>
                <a:spcPct val="120000"/>
              </a:lnSpc>
            </a:pPr>
            <a:r>
              <a:rPr lang="en-US"/>
              <a:t>Click to edit Master title style</a:t>
            </a:r>
          </a:p>
        </p:txBody>
      </p:sp>
    </p:spTree>
    <p:extLst>
      <p:ext uri="{BB962C8B-B14F-4D97-AF65-F5344CB8AC3E}">
        <p14:creationId xmlns:p14="http://schemas.microsoft.com/office/powerpoint/2010/main" val="23303674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Photo 3">
    <p:bg>
      <p:bgRef idx="1001">
        <a:schemeClr val="bg1"/>
      </p:bgRef>
    </p:bg>
    <p:spTree>
      <p:nvGrpSpPr>
        <p:cNvPr id="1" name=""/>
        <p:cNvGrpSpPr/>
        <p:nvPr/>
      </p:nvGrpSpPr>
      <p:grpSpPr>
        <a:xfrm>
          <a:off x="0" y="0"/>
          <a:ext cx="0" cy="0"/>
          <a:chOff x="0" y="0"/>
          <a:chExt cx="0" cy="0"/>
        </a:xfrm>
      </p:grpSpPr>
      <p:sp useBgFill="1">
        <p:nvSpPr>
          <p:cNvPr id="15" name="Oval 14">
            <a:extLst>
              <a:ext uri="{FF2B5EF4-FFF2-40B4-BE49-F238E27FC236}">
                <a16:creationId xmlns:a16="http://schemas.microsoft.com/office/drawing/2014/main" id="{D9699E7E-EA95-258E-EE85-5B6712A5D963}"/>
              </a:ext>
              <a:ext uri="{C183D7F6-B498-43B3-948B-1728B52AA6E4}">
                <adec:decorative xmlns:adec="http://schemas.microsoft.com/office/drawing/2017/decorative" val="1"/>
              </a:ext>
            </a:extLst>
          </p:cNvPr>
          <p:cNvSpPr/>
          <p:nvPr/>
        </p:nvSpPr>
        <p:spPr>
          <a:xfrm>
            <a:off x="695096" y="1082040"/>
            <a:ext cx="4692243" cy="469224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1088136" y="2212848"/>
            <a:ext cx="3941064" cy="1426464"/>
          </a:xfrm>
          <a:prstGeom prst="rect">
            <a:avLst/>
          </a:prstGeom>
        </p:spPr>
        <p:txBody>
          <a:bodyPr anchor="b">
            <a:noAutofit/>
          </a:bodyPr>
          <a:lstStyle>
            <a:lvl1pPr algn="ctr">
              <a:lnSpc>
                <a:spcPct val="120000"/>
              </a:lnSpc>
              <a:defRPr sz="3600">
                <a:solidFill>
                  <a:schemeClr val="tx1"/>
                </a:solidFill>
              </a:defRPr>
            </a:lvl1pPr>
          </a:lstStyle>
          <a:p>
            <a:r>
              <a:rPr lang="en-US"/>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1527048" y="4251960"/>
            <a:ext cx="3044952" cy="877824"/>
          </a:xfrm>
          <a:prstGeom prst="rect">
            <a:avLst/>
          </a:prstGeom>
        </p:spPr>
        <p:txBody>
          <a:bodyPr anchor="t">
            <a:normAutofit/>
          </a:bodyPr>
          <a:lstStyle>
            <a:lvl1pPr marL="0" indent="0" algn="ctr">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3" name="Picture Placeholder 12">
            <a:extLst>
              <a:ext uri="{FF2B5EF4-FFF2-40B4-BE49-F238E27FC236}">
                <a16:creationId xmlns:a16="http://schemas.microsoft.com/office/drawing/2014/main" id="{360E5C64-41A3-7E7F-EE42-A3FC02532B17}"/>
              </a:ext>
            </a:extLst>
          </p:cNvPr>
          <p:cNvSpPr>
            <a:spLocks noGrp="1"/>
          </p:cNvSpPr>
          <p:nvPr>
            <p:ph type="pic" sz="quarter" idx="13"/>
          </p:nvPr>
        </p:nvSpPr>
        <p:spPr>
          <a:xfrm>
            <a:off x="0" y="0"/>
            <a:ext cx="12192000" cy="6858000"/>
          </a:xfrm>
          <a:custGeom>
            <a:avLst/>
            <a:gdLst>
              <a:gd name="connsiteX0" fmla="*/ 3048000 w 12192000"/>
              <a:gd name="connsiteY0" fmla="*/ 1114197 h 6858000"/>
              <a:gd name="connsiteX1" fmla="*/ 733197 w 12192000"/>
              <a:gd name="connsiteY1" fmla="*/ 3429000 h 6858000"/>
              <a:gd name="connsiteX2" fmla="*/ 3048000 w 12192000"/>
              <a:gd name="connsiteY2" fmla="*/ 5743803 h 6858000"/>
              <a:gd name="connsiteX3" fmla="*/ 5362803 w 12192000"/>
              <a:gd name="connsiteY3" fmla="*/ 3429000 h 6858000"/>
              <a:gd name="connsiteX4" fmla="*/ 3048000 w 12192000"/>
              <a:gd name="connsiteY4" fmla="*/ 1114197 h 6858000"/>
              <a:gd name="connsiteX5" fmla="*/ 0 w 12192000"/>
              <a:gd name="connsiteY5" fmla="*/ 0 h 6858000"/>
              <a:gd name="connsiteX6" fmla="*/ 12192000 w 12192000"/>
              <a:gd name="connsiteY6" fmla="*/ 0 h 6858000"/>
              <a:gd name="connsiteX7" fmla="*/ 12192000 w 12192000"/>
              <a:gd name="connsiteY7" fmla="*/ 6858000 h 6858000"/>
              <a:gd name="connsiteX8" fmla="*/ 0 w 12192000"/>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6858000">
                <a:moveTo>
                  <a:pt x="3048000" y="1114197"/>
                </a:moveTo>
                <a:cubicBezTo>
                  <a:pt x="1769570" y="1114197"/>
                  <a:pt x="733197" y="2150570"/>
                  <a:pt x="733197" y="3429000"/>
                </a:cubicBezTo>
                <a:cubicBezTo>
                  <a:pt x="733197" y="4707430"/>
                  <a:pt x="1769570" y="5743803"/>
                  <a:pt x="3048000" y="5743803"/>
                </a:cubicBezTo>
                <a:cubicBezTo>
                  <a:pt x="4326430" y="5743803"/>
                  <a:pt x="5362803" y="4707430"/>
                  <a:pt x="5362803" y="3429000"/>
                </a:cubicBezTo>
                <a:cubicBezTo>
                  <a:pt x="5362803" y="2150570"/>
                  <a:pt x="4326430" y="1114197"/>
                  <a:pt x="3048000" y="1114197"/>
                </a:cubicBezTo>
                <a:close/>
                <a:moveTo>
                  <a:pt x="0" y="0"/>
                </a:moveTo>
                <a:lnTo>
                  <a:pt x="12192000" y="0"/>
                </a:lnTo>
                <a:lnTo>
                  <a:pt x="12192000" y="6858000"/>
                </a:lnTo>
                <a:lnTo>
                  <a:pt x="0" y="6858000"/>
                </a:lnTo>
                <a:close/>
              </a:path>
            </a:pathLst>
          </a:custGeom>
          <a:blipFill>
            <a:blip r:embed="rId2" cstate="screen">
              <a:alphaModFix amt="80000"/>
              <a:extLst>
                <a:ext uri="{28A0092B-C50C-407E-A947-70E740481C1C}">
                  <a14:useLocalDpi xmlns:a14="http://schemas.microsoft.com/office/drawing/2010/main"/>
                </a:ext>
              </a:extLst>
            </a:blip>
            <a:stretch>
              <a:fillRect/>
            </a:stretch>
          </a:blipFill>
        </p:spPr>
        <p:txBody>
          <a:bodyPr wrap="square">
            <a:noAutofit/>
          </a:bodyPr>
          <a:lstStyle>
            <a:lvl1pPr marL="0" indent="0">
              <a:buNone/>
              <a:defRPr/>
            </a:lvl1pPr>
          </a:lstStyle>
          <a:p>
            <a:r>
              <a:rPr lang="en-US"/>
              <a:t>Click icon to add picture</a:t>
            </a:r>
          </a:p>
        </p:txBody>
      </p:sp>
      <p:cxnSp>
        <p:nvCxnSpPr>
          <p:cNvPr id="8" name="Straight Connector 7">
            <a:extLst>
              <a:ext uri="{FF2B5EF4-FFF2-40B4-BE49-F238E27FC236}">
                <a16:creationId xmlns:a16="http://schemas.microsoft.com/office/drawing/2014/main" id="{C57A2E3A-6DE5-8378-A089-49E8A2E29D17}"/>
              </a:ext>
              <a:ext uri="{C183D7F6-B498-43B3-948B-1728B52AA6E4}">
                <adec:decorative xmlns:adec="http://schemas.microsoft.com/office/drawing/2017/decorative" val="1"/>
              </a:ext>
            </a:extLst>
          </p:cNvPr>
          <p:cNvCxnSpPr>
            <a:cxnSpLocks/>
          </p:cNvCxnSpPr>
          <p:nvPr/>
        </p:nvCxnSpPr>
        <p:spPr>
          <a:xfrm>
            <a:off x="2562423" y="3960586"/>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Footer Placeholder 8">
            <a:extLst>
              <a:ext uri="{FF2B5EF4-FFF2-40B4-BE49-F238E27FC236}">
                <a16:creationId xmlns:a16="http://schemas.microsoft.com/office/drawing/2014/main" id="{09FA0CB7-81FD-E5AB-555F-E1C775A249E1}"/>
              </a:ext>
            </a:extLst>
          </p:cNvPr>
          <p:cNvSpPr>
            <a:spLocks noGrp="1"/>
          </p:cNvSpPr>
          <p:nvPr>
            <p:ph type="ftr" sz="quarter" idx="11"/>
          </p:nvPr>
        </p:nvSpPr>
        <p:spPr>
          <a:xfrm rot="5400000">
            <a:off x="10469880" y="1609344"/>
            <a:ext cx="2670048" cy="365760"/>
          </a:xfrm>
          <a:prstGeom prst="rect">
            <a:avLst/>
          </a:prstGeom>
        </p:spPr>
        <p:txBody>
          <a:bodyPr/>
          <a:lstStyle>
            <a:lvl1pPr>
              <a:defRPr>
                <a:solidFill>
                  <a:schemeClr val="bg1"/>
                </a:solidFill>
                <a:effectLst>
                  <a:outerShdw blurRad="38100" dist="38100" dir="2700000" algn="tl">
                    <a:srgbClr val="000000">
                      <a:alpha val="43137"/>
                    </a:srgbClr>
                  </a:outerShdw>
                </a:effectLst>
              </a:defRPr>
            </a:lvl1pPr>
          </a:lstStyle>
          <a:p>
            <a:pPr algn="r"/>
            <a:r>
              <a:rPr lang="en-US"/>
              <a:t>Sample Footer Text</a:t>
            </a:r>
          </a:p>
        </p:txBody>
      </p:sp>
      <p:sp>
        <p:nvSpPr>
          <p:cNvPr id="10" name="Slide Number Placeholder 9">
            <a:extLst>
              <a:ext uri="{FF2B5EF4-FFF2-40B4-BE49-F238E27FC236}">
                <a16:creationId xmlns:a16="http://schemas.microsoft.com/office/drawing/2014/main" id="{214A870A-A927-4B80-CF98-DCEAE185B2E6}"/>
              </a:ext>
            </a:extLst>
          </p:cNvPr>
          <p:cNvSpPr>
            <a:spLocks noGrp="1"/>
          </p:cNvSpPr>
          <p:nvPr>
            <p:ph type="sldNum" sz="quarter" idx="12"/>
          </p:nvPr>
        </p:nvSpPr>
        <p:spPr>
          <a:xfrm>
            <a:off x="11494008" y="3218688"/>
            <a:ext cx="630936" cy="429768"/>
          </a:xfrm>
          <a:prstGeom prst="rect">
            <a:avLst/>
          </a:prstGeom>
        </p:spPr>
        <p:txBody>
          <a:bodyPr/>
          <a:lstStyle>
            <a:lvl1pPr>
              <a:defRPr>
                <a:solidFill>
                  <a:schemeClr val="bg1"/>
                </a:solidFill>
                <a:effectLst>
                  <a:outerShdw blurRad="38100" dist="38100" dir="2700000" algn="tl">
                    <a:srgbClr val="000000">
                      <a:alpha val="43137"/>
                    </a:srgbClr>
                  </a:outerShdw>
                </a:effectLst>
              </a:defRPr>
            </a:lvl1pPr>
          </a:lstStyle>
          <a:p>
            <a:pPr algn="ctr"/>
            <a:fld id="{CC057153-B650-4DEB-B370-79DDCFDCE934}" type="slidenum">
              <a:rPr lang="en-US" smtClean="0"/>
              <a:pPr algn="ctr"/>
              <a:t>‹#›</a:t>
            </a:fld>
            <a:endParaRPr lang="en-US"/>
          </a:p>
        </p:txBody>
      </p:sp>
      <p:sp>
        <p:nvSpPr>
          <p:cNvPr id="7" name="Date Placeholder 6">
            <a:extLst>
              <a:ext uri="{FF2B5EF4-FFF2-40B4-BE49-F238E27FC236}">
                <a16:creationId xmlns:a16="http://schemas.microsoft.com/office/drawing/2014/main" id="{1C479C96-7BEB-F059-03DB-852A6D2778BB}"/>
              </a:ext>
            </a:extLst>
          </p:cNvPr>
          <p:cNvSpPr>
            <a:spLocks noGrp="1"/>
          </p:cNvSpPr>
          <p:nvPr>
            <p:ph type="dt" sz="half" idx="10"/>
          </p:nvPr>
        </p:nvSpPr>
        <p:spPr>
          <a:xfrm rot="5400000">
            <a:off x="10469880" y="4892040"/>
            <a:ext cx="2670048" cy="365760"/>
          </a:xfrm>
          <a:prstGeom prst="rect">
            <a:avLst/>
          </a:prstGeom>
        </p:spPr>
        <p:txBody>
          <a:bodyPr/>
          <a:lstStyle>
            <a:lvl1pPr>
              <a:defRPr>
                <a:solidFill>
                  <a:schemeClr val="bg1"/>
                </a:solidFill>
                <a:effectLst>
                  <a:outerShdw blurRad="38100" dist="38100" dir="2700000" algn="tl">
                    <a:srgbClr val="000000">
                      <a:alpha val="43137"/>
                    </a:srgbClr>
                  </a:outerShdw>
                </a:effectLst>
              </a:defRPr>
            </a:lvl1pPr>
          </a:lstStyle>
          <a:p>
            <a:fld id="{198E39E0-F096-42B0-9F1A-210D01A1F008}" type="datetime4">
              <a:rPr lang="en-US" smtClean="0"/>
              <a:t>December 9, 2025</a:t>
            </a:fld>
            <a:endParaRPr lang="en-US"/>
          </a:p>
        </p:txBody>
      </p:sp>
    </p:spTree>
    <p:extLst>
      <p:ext uri="{BB962C8B-B14F-4D97-AF65-F5344CB8AC3E}">
        <p14:creationId xmlns:p14="http://schemas.microsoft.com/office/powerpoint/2010/main" val="407336122"/>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Photo 4">
    <p:bg>
      <p:bgPr>
        <a:solidFill>
          <a:schemeClr val="tx1"/>
        </a:solidFill>
        <a:effectLst/>
      </p:bgPr>
    </p:bg>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9EC672D3-D8F8-3D61-3C4C-5C95F5E2613C}"/>
              </a:ext>
              <a:ext uri="{C183D7F6-B498-43B3-948B-1728B52AA6E4}">
                <adec:decorative xmlns:adec="http://schemas.microsoft.com/office/drawing/2017/decorative" val="1"/>
              </a:ext>
            </a:extLst>
          </p:cNvPr>
          <p:cNvSpPr/>
          <p:nvPr/>
        </p:nvSpPr>
        <p:spPr>
          <a:xfrm>
            <a:off x="733197" y="1113411"/>
            <a:ext cx="4629606" cy="462960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1538975B-8704-9783-3024-A904B1D27242}"/>
              </a:ext>
              <a:ext uri="{C183D7F6-B498-43B3-948B-1728B52AA6E4}">
                <adec:decorative xmlns:adec="http://schemas.microsoft.com/office/drawing/2017/decorative" val="1"/>
              </a:ext>
            </a:extLst>
          </p:cNvPr>
          <p:cNvCxnSpPr>
            <a:cxnSpLocks/>
          </p:cNvCxnSpPr>
          <p:nvPr/>
        </p:nvCxnSpPr>
        <p:spPr>
          <a:xfrm>
            <a:off x="2562423" y="3960586"/>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1088136" y="2286000"/>
            <a:ext cx="3941064" cy="1353312"/>
          </a:xfrm>
          <a:prstGeom prst="rect">
            <a:avLst/>
          </a:prstGeom>
        </p:spPr>
        <p:txBody>
          <a:bodyPr anchor="b">
            <a:normAutofit/>
          </a:bodyPr>
          <a:lstStyle>
            <a:lvl1pPr algn="ctr">
              <a:lnSpc>
                <a:spcPct val="120000"/>
              </a:lnSpc>
              <a:defRPr sz="2800">
                <a:solidFill>
                  <a:schemeClr val="tx1"/>
                </a:solidFill>
              </a:defRPr>
            </a:lvl1pPr>
          </a:lstStyle>
          <a:p>
            <a:r>
              <a:rPr lang="en-US"/>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1527048" y="4251960"/>
            <a:ext cx="3044952" cy="877824"/>
          </a:xfrm>
          <a:prstGeom prst="rect">
            <a:avLst/>
          </a:prstGeom>
        </p:spPr>
        <p:txBody>
          <a:bodyPr anchor="t">
            <a:normAutofit/>
          </a:bodyPr>
          <a:lstStyle>
            <a:lvl1pPr marL="0" indent="0" algn="ctr">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4" name="Picture Placeholder 13">
            <a:extLst>
              <a:ext uri="{FF2B5EF4-FFF2-40B4-BE49-F238E27FC236}">
                <a16:creationId xmlns:a16="http://schemas.microsoft.com/office/drawing/2014/main" id="{A4FC6076-33D1-25E4-ECF0-EBA6547E6F66}"/>
              </a:ext>
            </a:extLst>
          </p:cNvPr>
          <p:cNvSpPr>
            <a:spLocks noGrp="1"/>
          </p:cNvSpPr>
          <p:nvPr>
            <p:ph type="pic" sz="quarter" idx="13"/>
          </p:nvPr>
        </p:nvSpPr>
        <p:spPr>
          <a:xfrm>
            <a:off x="6099048" y="0"/>
            <a:ext cx="6099048" cy="6858000"/>
          </a:xfrm>
          <a:prstGeom prst="rect">
            <a:avLst/>
          </a:prstGeom>
          <a:blipFill>
            <a:blip r:embed="rId2" cstate="screen">
              <a:alphaModFix amt="80000"/>
              <a:extLst>
                <a:ext uri="{28A0092B-C50C-407E-A947-70E740481C1C}">
                  <a14:useLocalDpi xmlns:a14="http://schemas.microsoft.com/office/drawing/2010/main"/>
                </a:ext>
              </a:extLst>
            </a:blip>
            <a:stretch>
              <a:fillRect/>
            </a:stretch>
          </a:blipFill>
        </p:spPr>
        <p:txBody>
          <a:bodyPr/>
          <a:lstStyle>
            <a:lvl1pPr marL="0" indent="0">
              <a:buNone/>
              <a:defRPr/>
            </a:lvl1pPr>
          </a:lstStyle>
          <a:p>
            <a:r>
              <a:rPr lang="en-US"/>
              <a:t>Click icon to add picture</a:t>
            </a:r>
          </a:p>
        </p:txBody>
      </p:sp>
      <p:sp>
        <p:nvSpPr>
          <p:cNvPr id="17" name="Footer Placeholder 16">
            <a:extLst>
              <a:ext uri="{FF2B5EF4-FFF2-40B4-BE49-F238E27FC236}">
                <a16:creationId xmlns:a16="http://schemas.microsoft.com/office/drawing/2014/main" id="{AC1630BD-E1B7-AF29-7C4B-B85965A099D7}"/>
              </a:ext>
            </a:extLst>
          </p:cNvPr>
          <p:cNvSpPr>
            <a:spLocks noGrp="1"/>
          </p:cNvSpPr>
          <p:nvPr>
            <p:ph type="ftr" sz="quarter" idx="15"/>
          </p:nvPr>
        </p:nvSpPr>
        <p:spPr>
          <a:xfrm rot="5400000">
            <a:off x="10469880" y="1609344"/>
            <a:ext cx="2670048" cy="365760"/>
          </a:xfrm>
          <a:prstGeom prst="rect">
            <a:avLst/>
          </a:prstGeom>
        </p:spPr>
        <p:txBody>
          <a:bodyPr/>
          <a:lstStyle>
            <a:lvl1pPr>
              <a:defRPr>
                <a:solidFill>
                  <a:schemeClr val="bg1"/>
                </a:solidFill>
                <a:effectLst>
                  <a:outerShdw blurRad="38100" dist="38100" dir="2700000" algn="tl">
                    <a:srgbClr val="000000">
                      <a:alpha val="43137"/>
                    </a:srgbClr>
                  </a:outerShdw>
                </a:effectLst>
              </a:defRPr>
            </a:lvl1pPr>
          </a:lstStyle>
          <a:p>
            <a:pPr algn="r"/>
            <a:r>
              <a:rPr lang="en-US"/>
              <a:t>Sample Footer Text</a:t>
            </a:r>
          </a:p>
        </p:txBody>
      </p:sp>
      <p:sp>
        <p:nvSpPr>
          <p:cNvPr id="18" name="Slide Number Placeholder 17">
            <a:extLst>
              <a:ext uri="{FF2B5EF4-FFF2-40B4-BE49-F238E27FC236}">
                <a16:creationId xmlns:a16="http://schemas.microsoft.com/office/drawing/2014/main" id="{984E9A52-4A3D-D4E9-EB81-3D3DF57174E8}"/>
              </a:ext>
            </a:extLst>
          </p:cNvPr>
          <p:cNvSpPr>
            <a:spLocks noGrp="1"/>
          </p:cNvSpPr>
          <p:nvPr>
            <p:ph type="sldNum" sz="quarter" idx="16"/>
          </p:nvPr>
        </p:nvSpPr>
        <p:spPr>
          <a:xfrm>
            <a:off x="11494008" y="3218688"/>
            <a:ext cx="630936" cy="429768"/>
          </a:xfrm>
          <a:prstGeom prst="rect">
            <a:avLst/>
          </a:prstGeom>
        </p:spPr>
        <p:txBody>
          <a:bodyPr/>
          <a:lstStyle>
            <a:lvl1pPr>
              <a:defRPr>
                <a:solidFill>
                  <a:schemeClr val="bg1"/>
                </a:solidFill>
                <a:effectLst>
                  <a:outerShdw blurRad="38100" dist="38100" dir="2700000" algn="tl">
                    <a:srgbClr val="000000">
                      <a:alpha val="43137"/>
                    </a:srgbClr>
                  </a:outerShdw>
                </a:effectLst>
              </a:defRPr>
            </a:lvl1pPr>
          </a:lstStyle>
          <a:p>
            <a:pPr algn="ctr"/>
            <a:fld id="{CC057153-B650-4DEB-B370-79DDCFDCE934}" type="slidenum">
              <a:rPr lang="en-US" smtClean="0"/>
              <a:pPr algn="ctr"/>
              <a:t>‹#›</a:t>
            </a:fld>
            <a:endParaRPr lang="en-US"/>
          </a:p>
        </p:txBody>
      </p:sp>
      <p:sp>
        <p:nvSpPr>
          <p:cNvPr id="16" name="Date Placeholder 15">
            <a:extLst>
              <a:ext uri="{FF2B5EF4-FFF2-40B4-BE49-F238E27FC236}">
                <a16:creationId xmlns:a16="http://schemas.microsoft.com/office/drawing/2014/main" id="{BBD33975-EBFD-2750-DA6E-80E55F7B5DC4}"/>
              </a:ext>
            </a:extLst>
          </p:cNvPr>
          <p:cNvSpPr>
            <a:spLocks noGrp="1"/>
          </p:cNvSpPr>
          <p:nvPr>
            <p:ph type="dt" sz="half" idx="14"/>
          </p:nvPr>
        </p:nvSpPr>
        <p:spPr>
          <a:xfrm rot="5400000">
            <a:off x="10469880" y="4892040"/>
            <a:ext cx="2670048" cy="365760"/>
          </a:xfrm>
          <a:prstGeom prst="rect">
            <a:avLst/>
          </a:prstGeom>
        </p:spPr>
        <p:txBody>
          <a:bodyPr/>
          <a:lstStyle>
            <a:lvl1pPr>
              <a:defRPr>
                <a:solidFill>
                  <a:schemeClr val="bg1"/>
                </a:solidFill>
                <a:effectLst>
                  <a:outerShdw blurRad="38100" dist="38100" dir="2700000" algn="tl">
                    <a:srgbClr val="000000">
                      <a:alpha val="43137"/>
                    </a:srgbClr>
                  </a:outerShdw>
                </a:effectLst>
              </a:defRPr>
            </a:lvl1pPr>
          </a:lstStyle>
          <a:p>
            <a:fld id="{980C1F5F-6B70-4E44-A8D8-9F024A0B017D}" type="datetime4">
              <a:rPr lang="en-US" smtClean="0"/>
              <a:t>December 9, 2025</a:t>
            </a:fld>
            <a:endParaRPr lang="en-US"/>
          </a:p>
        </p:txBody>
      </p:sp>
    </p:spTree>
    <p:extLst>
      <p:ext uri="{BB962C8B-B14F-4D97-AF65-F5344CB8AC3E}">
        <p14:creationId xmlns:p14="http://schemas.microsoft.com/office/powerpoint/2010/main" val="2140967598"/>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ection Header 1">
    <p:bg>
      <p:bgPr>
        <a:solidFill>
          <a:schemeClr val="tx1"/>
        </a:solidFill>
        <a:effectLst/>
      </p:bgPr>
    </p:bg>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DD080AD5-EDF0-8614-3A6E-738026A999B2}"/>
              </a:ext>
              <a:ext uri="{C183D7F6-B498-43B3-948B-1728B52AA6E4}">
                <adec:decorative xmlns:adec="http://schemas.microsoft.com/office/drawing/2017/decorative" val="1"/>
              </a:ext>
            </a:extLst>
          </p:cNvPr>
          <p:cNvCxnSpPr>
            <a:cxnSpLocks/>
          </p:cNvCxnSpPr>
          <p:nvPr/>
        </p:nvCxnSpPr>
        <p:spPr>
          <a:xfrm>
            <a:off x="1099874" y="972179"/>
            <a:ext cx="971155" cy="0"/>
          </a:xfrm>
          <a:prstGeom prst="line">
            <a:avLst/>
          </a:prstGeom>
          <a:ln w="317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992091" y="3072384"/>
            <a:ext cx="6812280" cy="2889504"/>
          </a:xfrm>
          <a:prstGeom prst="rect">
            <a:avLst/>
          </a:prstGeom>
        </p:spPr>
        <p:txBody>
          <a:bodyPr vert="horz" lIns="91440" tIns="45720" rIns="91440" bIns="45720" rtlCol="0" anchor="b">
            <a:noAutofit/>
          </a:bodyPr>
          <a:lstStyle>
            <a:lvl1pPr>
              <a:defRPr lang="en-US" sz="4400" dirty="0">
                <a:solidFill>
                  <a:schemeClr val="bg1"/>
                </a:solidFill>
              </a:defRPr>
            </a:lvl1pPr>
          </a:lstStyle>
          <a:p>
            <a:pPr lvl="0">
              <a:lnSpc>
                <a:spcPct val="120000"/>
              </a:lnSpc>
            </a:pPr>
            <a:r>
              <a:rPr lang="en-US"/>
              <a:t>Click to edit Master title style</a:t>
            </a:r>
          </a:p>
        </p:txBody>
      </p:sp>
    </p:spTree>
    <p:extLst>
      <p:ext uri="{BB962C8B-B14F-4D97-AF65-F5344CB8AC3E}">
        <p14:creationId xmlns:p14="http://schemas.microsoft.com/office/powerpoint/2010/main" val="4013705629"/>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Title Placeholder 7">
            <a:extLst>
              <a:ext uri="{FF2B5EF4-FFF2-40B4-BE49-F238E27FC236}">
                <a16:creationId xmlns:a16="http://schemas.microsoft.com/office/drawing/2014/main" id="{84B65554-DB7D-CC81-D612-8170BD715444}"/>
              </a:ext>
            </a:extLst>
          </p:cNvPr>
          <p:cNvSpPr>
            <a:spLocks noGrp="1"/>
          </p:cNvSpPr>
          <p:nvPr>
            <p:ph type="title"/>
          </p:nvPr>
        </p:nvSpPr>
        <p:spPr>
          <a:xfrm>
            <a:off x="838200" y="365125"/>
            <a:ext cx="10515600" cy="1325563"/>
          </a:xfrm>
          <a:prstGeom prst="rect">
            <a:avLst/>
          </a:prstGeom>
        </p:spPr>
        <p:txBody>
          <a:bodyPr vert="horz" lIns="91440" tIns="45720" rIns="91440" bIns="45720" rtlCol="0" anchor="b">
            <a:normAutofit/>
          </a:bodyPr>
          <a:lstStyle/>
          <a:p>
            <a:r>
              <a:rPr lang="en-US"/>
              <a:t>Click to edit Master title style</a:t>
            </a:r>
          </a:p>
        </p:txBody>
      </p:sp>
      <p:sp>
        <p:nvSpPr>
          <p:cNvPr id="7" name="Text Placeholder 6">
            <a:extLst>
              <a:ext uri="{FF2B5EF4-FFF2-40B4-BE49-F238E27FC236}">
                <a16:creationId xmlns:a16="http://schemas.microsoft.com/office/drawing/2014/main" id="{46EA75EC-5FB9-4085-AA9C-B50367B6E92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673E5B98-AB07-09F6-04F8-C2EB3C12CD78}"/>
              </a:ext>
            </a:extLst>
          </p:cNvPr>
          <p:cNvSpPr>
            <a:spLocks noGrp="1"/>
          </p:cNvSpPr>
          <p:nvPr>
            <p:ph type="ftr" sz="quarter" idx="3"/>
          </p:nvPr>
        </p:nvSpPr>
        <p:spPr>
          <a:xfrm rot="5400000">
            <a:off x="10469880" y="1609344"/>
            <a:ext cx="2670048" cy="365125"/>
          </a:xfrm>
          <a:prstGeom prst="rect">
            <a:avLst/>
          </a:prstGeom>
        </p:spPr>
        <p:txBody>
          <a:bodyPr vert="horz" lIns="91440" tIns="45720" rIns="91440" bIns="45720" rtlCol="0" anchor="ctr"/>
          <a:lstStyle>
            <a:lvl1pPr algn="r">
              <a:defRPr sz="700" b="1" cap="all" spc="300" baseline="0">
                <a:solidFill>
                  <a:schemeClr val="tx1"/>
                </a:solidFill>
              </a:defRPr>
            </a:lvl1pPr>
          </a:lstStyle>
          <a:p>
            <a:pPr algn="r"/>
            <a:r>
              <a:rPr lang="en-US"/>
              <a:t>Sample Footer Text</a:t>
            </a:r>
          </a:p>
        </p:txBody>
      </p:sp>
      <p:sp>
        <p:nvSpPr>
          <p:cNvPr id="6" name="Slide Number Placeholder 5">
            <a:extLst>
              <a:ext uri="{FF2B5EF4-FFF2-40B4-BE49-F238E27FC236}">
                <a16:creationId xmlns:a16="http://schemas.microsoft.com/office/drawing/2014/main" id="{0332D13A-F013-C2CA-B786-0E62D0843407}"/>
              </a:ext>
            </a:extLst>
          </p:cNvPr>
          <p:cNvSpPr>
            <a:spLocks noGrp="1"/>
          </p:cNvSpPr>
          <p:nvPr>
            <p:ph type="sldNum" sz="quarter" idx="4"/>
          </p:nvPr>
        </p:nvSpPr>
        <p:spPr>
          <a:xfrm>
            <a:off x="11494008" y="3218688"/>
            <a:ext cx="630936" cy="429768"/>
          </a:xfrm>
          <a:prstGeom prst="rect">
            <a:avLst/>
          </a:prstGeom>
        </p:spPr>
        <p:txBody>
          <a:bodyPr vert="horz" lIns="91440" tIns="45720" rIns="91440" bIns="45720" rtlCol="0" anchor="ctr"/>
          <a:lstStyle>
            <a:lvl1pPr algn="ctr">
              <a:defRPr sz="1600" b="1">
                <a:solidFill>
                  <a:schemeClr val="tx1"/>
                </a:solidFill>
                <a:latin typeface="+mj-lt"/>
              </a:defRPr>
            </a:lvl1pPr>
          </a:lstStyle>
          <a:p>
            <a:pPr algn="ctr"/>
            <a:fld id="{8D252C1B-CBF0-4A4D-8F57-7FB989103249}" type="slidenum">
              <a:rPr lang="en-US" smtClean="0"/>
              <a:pPr algn="ctr"/>
              <a:t>‹#›</a:t>
            </a:fld>
            <a:endParaRPr lang="en-US"/>
          </a:p>
        </p:txBody>
      </p:sp>
      <p:sp>
        <p:nvSpPr>
          <p:cNvPr id="4" name="Date Placeholder 3">
            <a:extLst>
              <a:ext uri="{FF2B5EF4-FFF2-40B4-BE49-F238E27FC236}">
                <a16:creationId xmlns:a16="http://schemas.microsoft.com/office/drawing/2014/main" id="{1E9F681B-72AC-AD9A-C239-A41763E16ADA}"/>
              </a:ext>
            </a:extLst>
          </p:cNvPr>
          <p:cNvSpPr>
            <a:spLocks noGrp="1"/>
          </p:cNvSpPr>
          <p:nvPr>
            <p:ph type="dt" sz="half" idx="2"/>
          </p:nvPr>
        </p:nvSpPr>
        <p:spPr>
          <a:xfrm rot="5400000">
            <a:off x="10479024" y="4882896"/>
            <a:ext cx="2670048" cy="365125"/>
          </a:xfrm>
          <a:prstGeom prst="rect">
            <a:avLst/>
          </a:prstGeom>
        </p:spPr>
        <p:txBody>
          <a:bodyPr vert="horz" lIns="91440" tIns="45720" rIns="91440" bIns="45720" rtlCol="0" anchor="ctr"/>
          <a:lstStyle>
            <a:lvl1pPr algn="l">
              <a:defRPr sz="700" b="1" cap="all" spc="300" baseline="0">
                <a:solidFill>
                  <a:schemeClr val="tx1"/>
                </a:solidFill>
              </a:defRPr>
            </a:lvl1pPr>
          </a:lstStyle>
          <a:p>
            <a:fld id="{05861B11-817A-478B-9F27-B7D56C03E9A1}" type="datetime4">
              <a:rPr lang="en-US" smtClean="0"/>
              <a:t>December 9, 2025</a:t>
            </a:fld>
            <a:endParaRPr lang="en-US"/>
          </a:p>
        </p:txBody>
      </p:sp>
    </p:spTree>
    <p:extLst>
      <p:ext uri="{BB962C8B-B14F-4D97-AF65-F5344CB8AC3E}">
        <p14:creationId xmlns:p14="http://schemas.microsoft.com/office/powerpoint/2010/main" val="179881722"/>
      </p:ext>
    </p:extLst>
  </p:cSld>
  <p:clrMap bg1="lt1" tx1="dk1" bg2="lt2" tx2="dk2" accent1="accent1" accent2="accent2" accent3="accent3" accent4="accent4" accent5="accent5" accent6="accent6" hlink="hlink" folHlink="folHlink"/>
  <p:sldLayoutIdLst>
    <p:sldLayoutId id="2147483867" r:id="rId1"/>
    <p:sldLayoutId id="2147483868" r:id="rId2"/>
    <p:sldLayoutId id="2147483869" r:id="rId3"/>
    <p:sldLayoutId id="2147483870" r:id="rId4"/>
    <p:sldLayoutId id="2147483871" r:id="rId5"/>
    <p:sldLayoutId id="2147483872" r:id="rId6"/>
    <p:sldLayoutId id="2147483873" r:id="rId7"/>
    <p:sldLayoutId id="2147483874" r:id="rId8"/>
    <p:sldLayoutId id="2147483875" r:id="rId9"/>
    <p:sldLayoutId id="2147483876" r:id="rId10"/>
    <p:sldLayoutId id="2147483926" r:id="rId11"/>
    <p:sldLayoutId id="2147483877" r:id="rId12"/>
    <p:sldLayoutId id="2147483878" r:id="rId13"/>
    <p:sldLayoutId id="2147483879" r:id="rId14"/>
    <p:sldLayoutId id="2147483880" r:id="rId15"/>
    <p:sldLayoutId id="2147483881" r:id="rId16"/>
    <p:sldLayoutId id="2147483882" r:id="rId17"/>
    <p:sldLayoutId id="2147483883" r:id="rId18"/>
    <p:sldLayoutId id="2147483884" r:id="rId19"/>
    <p:sldLayoutId id="2147483885" r:id="rId20"/>
    <p:sldLayoutId id="2147483886" r:id="rId21"/>
    <p:sldLayoutId id="2147483887" r:id="rId22"/>
    <p:sldLayoutId id="2147483888" r:id="rId23"/>
    <p:sldLayoutId id="2147483889" r:id="rId24"/>
    <p:sldLayoutId id="2147483890" r:id="rId25"/>
    <p:sldLayoutId id="2147483891" r:id="rId26"/>
    <p:sldLayoutId id="2147483892" r:id="rId27"/>
    <p:sldLayoutId id="2147483893" r:id="rId28"/>
    <p:sldLayoutId id="2147483894" r:id="rId29"/>
    <p:sldLayoutId id="2147483895" r:id="rId30"/>
    <p:sldLayoutId id="2147483896" r:id="rId31"/>
    <p:sldLayoutId id="2147483897" r:id="rId32"/>
    <p:sldLayoutId id="2147483898" r:id="rId33"/>
    <p:sldLayoutId id="2147483899" r:id="rId34"/>
    <p:sldLayoutId id="2147483900" r:id="rId35"/>
    <p:sldLayoutId id="2147483901" r:id="rId36"/>
    <p:sldLayoutId id="2147483902" r:id="rId37"/>
    <p:sldLayoutId id="2147483903" r:id="rId38"/>
    <p:sldLayoutId id="2147483904" r:id="rId39"/>
    <p:sldLayoutId id="2147483905" r:id="rId40"/>
    <p:sldLayoutId id="2147483906" r:id="rId41"/>
    <p:sldLayoutId id="2147483907" r:id="rId42"/>
    <p:sldLayoutId id="2147483908" r:id="rId43"/>
    <p:sldLayoutId id="2147483909" r:id="rId44"/>
    <p:sldLayoutId id="2147483910" r:id="rId45"/>
    <p:sldLayoutId id="2147483911" r:id="rId46"/>
    <p:sldLayoutId id="2147483912" r:id="rId47"/>
    <p:sldLayoutId id="2147483913" r:id="rId48"/>
    <p:sldLayoutId id="2147483914" r:id="rId49"/>
    <p:sldLayoutId id="2147483915" r:id="rId50"/>
    <p:sldLayoutId id="2147483916" r:id="rId51"/>
    <p:sldLayoutId id="2147483917" r:id="rId52"/>
    <p:sldLayoutId id="2147483918" r:id="rId53"/>
    <p:sldLayoutId id="2147483919" r:id="rId54"/>
    <p:sldLayoutId id="2147483920" r:id="rId55"/>
    <p:sldLayoutId id="2147483921" r:id="rId56"/>
    <p:sldLayoutId id="2147483922" r:id="rId57"/>
    <p:sldLayoutId id="2147483923" r:id="rId58"/>
    <p:sldLayoutId id="2147483924" r:id="rId59"/>
    <p:sldLayoutId id="2147483927" r:id="rId60"/>
    <p:sldLayoutId id="2147483930" r:id="rId61"/>
  </p:sldLayoutIdLst>
  <p:hf hdr="0"/>
  <p:txStyles>
    <p:titleStyle>
      <a:lvl1pPr algn="l" defTabSz="914400" rtl="0" eaLnBrk="1" latinLnBrk="0" hangingPunct="1">
        <a:lnSpc>
          <a:spcPct val="120000"/>
        </a:lnSpc>
        <a:spcBef>
          <a:spcPct val="0"/>
        </a:spcBef>
        <a:buNone/>
        <a:defRPr lang="en-US" sz="2800" b="1" kern="1200" cap="all" spc="500" baseline="0" dirty="0">
          <a:solidFill>
            <a:schemeClr val="tx1"/>
          </a:solidFill>
          <a:latin typeface="+mj-lt"/>
          <a:ea typeface="+mj-ea"/>
          <a:cs typeface="+mj-cs"/>
        </a:defRPr>
      </a:lvl1pPr>
    </p:titleStyle>
    <p:bodyStyle>
      <a:lvl1pPr marL="228600" indent="-228600" algn="l" defTabSz="914400" rtl="0" eaLnBrk="1" latinLnBrk="0" hangingPunct="1">
        <a:lnSpc>
          <a:spcPct val="130000"/>
        </a:lnSpc>
        <a:spcBef>
          <a:spcPts val="1000"/>
        </a:spcBef>
        <a:buFont typeface="Arial" panose="020B0604020202020204" pitchFamily="34" charset="0"/>
        <a:buChar char="•"/>
        <a:defRPr lang="en-US" sz="1800" kern="1200" smtClean="0">
          <a:solidFill>
            <a:schemeClr val="tx1"/>
          </a:solidFill>
          <a:latin typeface="+mn-lt"/>
          <a:ea typeface="+mn-ea"/>
          <a:cs typeface="+mn-cs"/>
        </a:defRPr>
      </a:lvl1pPr>
      <a:lvl2pPr marL="457200" indent="-228600" algn="l" defTabSz="914400" rtl="0" eaLnBrk="1" latinLnBrk="0" hangingPunct="1">
        <a:lnSpc>
          <a:spcPct val="130000"/>
        </a:lnSpc>
        <a:spcBef>
          <a:spcPts val="500"/>
        </a:spcBef>
        <a:buFont typeface="Arial" panose="020B0604020202020204" pitchFamily="34" charset="0"/>
        <a:buChar char="•"/>
        <a:defRPr lang="en-US" sz="1600" kern="1200" smtClean="0">
          <a:solidFill>
            <a:schemeClr val="tx1"/>
          </a:solidFill>
          <a:latin typeface="+mn-lt"/>
          <a:ea typeface="+mn-ea"/>
          <a:cs typeface="+mn-cs"/>
        </a:defRPr>
      </a:lvl2pPr>
      <a:lvl3pPr marL="685800" indent="-228600" algn="l" defTabSz="914400" rtl="0" eaLnBrk="1" latinLnBrk="0" hangingPunct="1">
        <a:lnSpc>
          <a:spcPct val="130000"/>
        </a:lnSpc>
        <a:spcBef>
          <a:spcPts val="500"/>
        </a:spcBef>
        <a:buFont typeface="Arial" panose="020B0604020202020204" pitchFamily="34" charset="0"/>
        <a:buChar char="•"/>
        <a:defRPr lang="en-US" sz="1400" kern="1200" smtClean="0">
          <a:solidFill>
            <a:schemeClr val="tx1"/>
          </a:solidFill>
          <a:latin typeface="+mn-lt"/>
          <a:ea typeface="+mn-ea"/>
          <a:cs typeface="+mn-cs"/>
        </a:defRPr>
      </a:lvl3pPr>
      <a:lvl4pPr marL="914400" indent="-228600" algn="l" defTabSz="914400" rtl="0" eaLnBrk="1" latinLnBrk="0" hangingPunct="1">
        <a:lnSpc>
          <a:spcPct val="130000"/>
        </a:lnSpc>
        <a:spcBef>
          <a:spcPts val="500"/>
        </a:spcBef>
        <a:buFont typeface="Arial" panose="020B0604020202020204" pitchFamily="34" charset="0"/>
        <a:buChar char="•"/>
        <a:defRPr lang="en-US" sz="1200" kern="1200" smtClean="0">
          <a:solidFill>
            <a:schemeClr val="tx1"/>
          </a:solidFill>
          <a:latin typeface="+mn-lt"/>
          <a:ea typeface="+mn-ea"/>
          <a:cs typeface="+mn-cs"/>
        </a:defRPr>
      </a:lvl4pPr>
      <a:lvl5pPr marL="1143000" indent="-228600" algn="l" defTabSz="914400" rtl="0" eaLnBrk="1" latinLnBrk="0" hangingPunct="1">
        <a:lnSpc>
          <a:spcPct val="130000"/>
        </a:lnSpc>
        <a:spcBef>
          <a:spcPts val="500"/>
        </a:spcBef>
        <a:buFont typeface="Arial" panose="020B0604020202020204" pitchFamily="34" charset="0"/>
        <a:buChar char="•"/>
        <a:defRPr lang="en-US"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www.flickr.com/photos/slobirdr/8075439116/" TargetMode="External"/><Relationship Id="rId2" Type="http://schemas.openxmlformats.org/officeDocument/2006/relationships/image" Target="../media/image24.jpe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hyperlink" Target="https://www.flickr.com/photos/154347912@N05/48116926622/" TargetMode="External"/><Relationship Id="rId2" Type="http://schemas.openxmlformats.org/officeDocument/2006/relationships/image" Target="../media/image41.jpeg"/><Relationship Id="rId1" Type="http://schemas.openxmlformats.org/officeDocument/2006/relationships/slideLayout" Target="../slideLayouts/slideLayout27.xml"/></Relationships>
</file>

<file path=ppt/slides/_rels/slide15.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30.xml"/></Relationships>
</file>

<file path=ppt/slides/_rels/slide2.xml.rels><?xml version="1.0" encoding="UTF-8" standalone="yes"?>
<Relationships xmlns="http://schemas.openxmlformats.org/package/2006/relationships"><Relationship Id="rId3" Type="http://schemas.openxmlformats.org/officeDocument/2006/relationships/hyperlink" Target="https://www.flickr.com/photos/usfwsmtnprairie/6001743619/" TargetMode="External"/><Relationship Id="rId2" Type="http://schemas.openxmlformats.org/officeDocument/2006/relationships/image" Target="../media/image25.jpeg"/><Relationship Id="rId1" Type="http://schemas.openxmlformats.org/officeDocument/2006/relationships/slideLayout" Target="../slideLayouts/slideLayout32.xml"/></Relationships>
</file>

<file path=ppt/slides/_rels/slide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7.xml"/><Relationship Id="rId4" Type="http://schemas.openxmlformats.org/officeDocument/2006/relationships/image" Target="../media/image33.png"/></Relationships>
</file>

<file path=ppt/slides/_rels/slide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5.xml"/><Relationship Id="rId4" Type="http://schemas.openxmlformats.org/officeDocument/2006/relationships/image" Target="../media/image3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107639-133C-611B-1F88-588BF405F7D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CA078CD-E4CB-9500-6BD7-9B17BB4DF8DB}"/>
              </a:ext>
            </a:extLst>
          </p:cNvPr>
          <p:cNvSpPr>
            <a:spLocks noGrp="1"/>
          </p:cNvSpPr>
          <p:nvPr>
            <p:ph type="ctrTitle"/>
          </p:nvPr>
        </p:nvSpPr>
        <p:spPr>
          <a:xfrm>
            <a:off x="1345999" y="1236272"/>
            <a:ext cx="3959352" cy="2885843"/>
          </a:xfrm>
        </p:spPr>
        <p:txBody>
          <a:bodyPr anchor="t">
            <a:normAutofit/>
          </a:bodyPr>
          <a:lstStyle/>
          <a:p>
            <a:pPr>
              <a:lnSpc>
                <a:spcPct val="110000"/>
              </a:lnSpc>
            </a:pPr>
            <a:r>
              <a:rPr lang="en-US" sz="2200"/>
              <a:t>Mapping critical habitat of the Mexican spotted owl and its exposure to mining, Roads, and Urban areas</a:t>
            </a:r>
          </a:p>
        </p:txBody>
      </p:sp>
      <p:sp>
        <p:nvSpPr>
          <p:cNvPr id="3" name="Subtitle 2">
            <a:extLst>
              <a:ext uri="{FF2B5EF4-FFF2-40B4-BE49-F238E27FC236}">
                <a16:creationId xmlns:a16="http://schemas.microsoft.com/office/drawing/2014/main" id="{2948CB61-C179-FAF2-AC0C-7A09952C008B}"/>
              </a:ext>
            </a:extLst>
          </p:cNvPr>
          <p:cNvSpPr>
            <a:spLocks noGrp="1"/>
          </p:cNvSpPr>
          <p:nvPr>
            <p:ph type="subTitle" idx="1"/>
          </p:nvPr>
        </p:nvSpPr>
        <p:spPr>
          <a:xfrm>
            <a:off x="1355143" y="5029200"/>
            <a:ext cx="3941064" cy="786384"/>
          </a:xfrm>
        </p:spPr>
        <p:txBody>
          <a:bodyPr anchor="t">
            <a:normAutofit/>
          </a:bodyPr>
          <a:lstStyle/>
          <a:p>
            <a:r>
              <a:rPr lang="en-US"/>
              <a:t>Presented by Meghan Boniecki, Lindsay Polaski, Chase Ingersoll</a:t>
            </a:r>
          </a:p>
        </p:txBody>
      </p:sp>
      <p:pic>
        <p:nvPicPr>
          <p:cNvPr id="9" name="Picture Placeholder 8">
            <a:extLst>
              <a:ext uri="{FF2B5EF4-FFF2-40B4-BE49-F238E27FC236}">
                <a16:creationId xmlns:a16="http://schemas.microsoft.com/office/drawing/2014/main" id="{C7A888F8-D601-53FD-56FC-1B97448CFCDA}"/>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12330" r="12330"/>
          <a:stretch/>
        </p:blipFill>
        <p:spPr>
          <a:xfrm>
            <a:off x="6099048" y="759090"/>
            <a:ext cx="5340096" cy="5333716"/>
          </a:xfrm>
          <a:noFill/>
        </p:spPr>
      </p:pic>
      <p:sp>
        <p:nvSpPr>
          <p:cNvPr id="56" name="Footer Placeholder 4">
            <a:extLst>
              <a:ext uri="{FF2B5EF4-FFF2-40B4-BE49-F238E27FC236}">
                <a16:creationId xmlns:a16="http://schemas.microsoft.com/office/drawing/2014/main" id="{E2B9B619-C020-0147-AAEE-2B43A2C09C96}"/>
              </a:ext>
            </a:extLst>
          </p:cNvPr>
          <p:cNvSpPr>
            <a:spLocks noGrp="1"/>
          </p:cNvSpPr>
          <p:nvPr>
            <p:ph type="ftr" sz="quarter" idx="11"/>
          </p:nvPr>
        </p:nvSpPr>
        <p:spPr>
          <a:xfrm rot="5400000">
            <a:off x="10469880" y="1609344"/>
            <a:ext cx="2670048" cy="365760"/>
          </a:xfrm>
        </p:spPr>
        <p:txBody>
          <a:bodyPr/>
          <a:lstStyle/>
          <a:p>
            <a:pPr algn="r">
              <a:spcAft>
                <a:spcPts val="600"/>
              </a:spcAft>
            </a:pPr>
            <a:r>
              <a:rPr lang="en-US"/>
              <a:t>Sample Footer Text</a:t>
            </a:r>
          </a:p>
        </p:txBody>
      </p:sp>
      <p:sp>
        <p:nvSpPr>
          <p:cNvPr id="58" name="Slide Number Placeholder 5">
            <a:extLst>
              <a:ext uri="{FF2B5EF4-FFF2-40B4-BE49-F238E27FC236}">
                <a16:creationId xmlns:a16="http://schemas.microsoft.com/office/drawing/2014/main" id="{C0DFDAA1-0B7A-50CE-9C90-015AF7DF4C35}"/>
              </a:ext>
            </a:extLst>
          </p:cNvPr>
          <p:cNvSpPr>
            <a:spLocks noGrp="1"/>
          </p:cNvSpPr>
          <p:nvPr>
            <p:ph type="sldNum" sz="quarter" idx="12"/>
          </p:nvPr>
        </p:nvSpPr>
        <p:spPr>
          <a:xfrm>
            <a:off x="11494008" y="3218688"/>
            <a:ext cx="630936" cy="429768"/>
          </a:xfrm>
        </p:spPr>
        <p:txBody>
          <a:bodyPr/>
          <a:lstStyle/>
          <a:p>
            <a:pPr algn="ctr">
              <a:spcAft>
                <a:spcPts val="600"/>
              </a:spcAft>
            </a:pPr>
            <a:endParaRPr lang="en-US" dirty="0"/>
          </a:p>
        </p:txBody>
      </p:sp>
      <p:sp>
        <p:nvSpPr>
          <p:cNvPr id="51" name="Date Placeholder 6">
            <a:extLst>
              <a:ext uri="{FF2B5EF4-FFF2-40B4-BE49-F238E27FC236}">
                <a16:creationId xmlns:a16="http://schemas.microsoft.com/office/drawing/2014/main" id="{E9C10742-F5BA-30A9-2A76-FE6B5A909198}"/>
              </a:ext>
            </a:extLst>
          </p:cNvPr>
          <p:cNvSpPr>
            <a:spLocks noGrp="1"/>
          </p:cNvSpPr>
          <p:nvPr>
            <p:ph type="dt" sz="half" idx="10"/>
          </p:nvPr>
        </p:nvSpPr>
        <p:spPr>
          <a:xfrm rot="5400000">
            <a:off x="10469880" y="4892040"/>
            <a:ext cx="2670048" cy="365760"/>
          </a:xfrm>
        </p:spPr>
        <p:txBody>
          <a:bodyPr anchor="ctr">
            <a:normAutofit/>
          </a:bodyPr>
          <a:lstStyle/>
          <a:p>
            <a:pPr>
              <a:spcAft>
                <a:spcPts val="600"/>
              </a:spcAft>
            </a:pPr>
            <a:fld id="{980C1F5F-6B70-4E44-A8D8-9F024A0B017D}" type="datetime4">
              <a:rPr lang="en-US" smtClean="0"/>
              <a:pPr>
                <a:spcAft>
                  <a:spcPts val="600"/>
                </a:spcAft>
              </a:pPr>
              <a:t>December 9, 2025</a:t>
            </a:fld>
            <a:endParaRPr lang="en-US"/>
          </a:p>
        </p:txBody>
      </p:sp>
    </p:spTree>
    <p:extLst>
      <p:ext uri="{BB962C8B-B14F-4D97-AF65-F5344CB8AC3E}">
        <p14:creationId xmlns:p14="http://schemas.microsoft.com/office/powerpoint/2010/main" val="3230532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04BBB2-EAD0-5384-F490-BA9FC5330D2C}"/>
            </a:ext>
          </a:extLst>
        </p:cNvPr>
        <p:cNvGrpSpPr/>
        <p:nvPr/>
      </p:nvGrpSpPr>
      <p:grpSpPr>
        <a:xfrm>
          <a:off x="0" y="0"/>
          <a:ext cx="0" cy="0"/>
          <a:chOff x="0" y="0"/>
          <a:chExt cx="0" cy="0"/>
        </a:xfrm>
      </p:grpSpPr>
      <p:pic>
        <p:nvPicPr>
          <p:cNvPr id="3" name="Picture 2" descr="A screenshot of a computer screen&#10;&#10;AI-generated content may be incorrect.">
            <a:extLst>
              <a:ext uri="{FF2B5EF4-FFF2-40B4-BE49-F238E27FC236}">
                <a16:creationId xmlns:a16="http://schemas.microsoft.com/office/drawing/2014/main" id="{53120FDB-786B-87B6-8A06-52B472DEF747}"/>
              </a:ext>
            </a:extLst>
          </p:cNvPr>
          <p:cNvPicPr>
            <a:picLocks noChangeAspect="1"/>
          </p:cNvPicPr>
          <p:nvPr/>
        </p:nvPicPr>
        <p:blipFill>
          <a:blip r:embed="rId2"/>
          <a:srcRect l="16809" t="14560" r="17094" b="13259"/>
          <a:stretch>
            <a:fillRect/>
          </a:stretch>
        </p:blipFill>
        <p:spPr>
          <a:xfrm>
            <a:off x="2535116" y="563929"/>
            <a:ext cx="6799431" cy="4950135"/>
          </a:xfrm>
          <a:prstGeom prst="rect">
            <a:avLst/>
          </a:prstGeom>
        </p:spPr>
      </p:pic>
      <p:sp>
        <p:nvSpPr>
          <p:cNvPr id="2" name="Title 1">
            <a:extLst>
              <a:ext uri="{FF2B5EF4-FFF2-40B4-BE49-F238E27FC236}">
                <a16:creationId xmlns:a16="http://schemas.microsoft.com/office/drawing/2014/main" id="{C5C324F5-EC83-033B-CF33-4BC2844D36CE}"/>
              </a:ext>
            </a:extLst>
          </p:cNvPr>
          <p:cNvSpPr>
            <a:spLocks noGrp="1"/>
          </p:cNvSpPr>
          <p:nvPr>
            <p:ph type="title"/>
          </p:nvPr>
        </p:nvSpPr>
        <p:spPr>
          <a:xfrm>
            <a:off x="3913541" y="95569"/>
            <a:ext cx="11924209" cy="528186"/>
          </a:xfrm>
        </p:spPr>
        <p:txBody>
          <a:bodyPr anchor="ctr">
            <a:normAutofit/>
          </a:bodyPr>
          <a:lstStyle/>
          <a:p>
            <a:r>
              <a:rPr lang="en-US"/>
              <a:t>Road Visualizations</a:t>
            </a:r>
          </a:p>
        </p:txBody>
      </p:sp>
      <p:sp>
        <p:nvSpPr>
          <p:cNvPr id="21" name="Date Placeholder 5">
            <a:extLst>
              <a:ext uri="{FF2B5EF4-FFF2-40B4-BE49-F238E27FC236}">
                <a16:creationId xmlns:a16="http://schemas.microsoft.com/office/drawing/2014/main" id="{A29A8413-1F00-C74F-B685-969F0BB5DFEE}"/>
              </a:ext>
            </a:extLst>
          </p:cNvPr>
          <p:cNvSpPr>
            <a:spLocks noGrp="1"/>
          </p:cNvSpPr>
          <p:nvPr>
            <p:ph type="dt" sz="half" idx="10"/>
          </p:nvPr>
        </p:nvSpPr>
        <p:spPr>
          <a:xfrm>
            <a:off x="8394192" y="6483096"/>
            <a:ext cx="3657600" cy="365125"/>
          </a:xfrm>
        </p:spPr>
        <p:txBody>
          <a:bodyPr anchor="ctr">
            <a:normAutofit/>
          </a:bodyPr>
          <a:lstStyle/>
          <a:p>
            <a:pPr>
              <a:spcAft>
                <a:spcPts val="600"/>
              </a:spcAft>
            </a:pPr>
            <a:fld id="{3968F040-9A2D-487C-9838-D433833E9BE2}" type="datetime4">
              <a:rPr lang="en-US" smtClean="0"/>
              <a:pPr>
                <a:spcAft>
                  <a:spcPts val="600"/>
                </a:spcAft>
              </a:pPr>
              <a:t>December 9, 2025</a:t>
            </a:fld>
            <a:endParaRPr lang="en-US"/>
          </a:p>
        </p:txBody>
      </p:sp>
      <p:sp>
        <p:nvSpPr>
          <p:cNvPr id="5" name="TextBox 4">
            <a:extLst>
              <a:ext uri="{FF2B5EF4-FFF2-40B4-BE49-F238E27FC236}">
                <a16:creationId xmlns:a16="http://schemas.microsoft.com/office/drawing/2014/main" id="{3DB0392D-58C5-DBD2-8E14-068113492381}"/>
              </a:ext>
            </a:extLst>
          </p:cNvPr>
          <p:cNvSpPr txBox="1"/>
          <p:nvPr/>
        </p:nvSpPr>
        <p:spPr>
          <a:xfrm>
            <a:off x="638735" y="5414078"/>
            <a:ext cx="10600764"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1600" dirty="0">
                <a:ea typeface="+mn-lt"/>
                <a:cs typeface="+mn-lt"/>
              </a:rPr>
              <a:t>The size and color of each circle represents the relative risk to owl habitat in that county, based on habitat area, road density, and urban development. </a:t>
            </a:r>
            <a:endParaRPr lang="en-US" sz="1600" dirty="0"/>
          </a:p>
          <a:p>
            <a:pPr marL="285750" indent="-285750">
              <a:buFont typeface="Arial"/>
              <a:buChar char="•"/>
            </a:pPr>
            <a:r>
              <a:rPr lang="en-US" sz="1600" dirty="0">
                <a:ea typeface="+mn-lt"/>
                <a:cs typeface="+mn-lt"/>
              </a:rPr>
              <a:t>Larger, darker circles indicate counties where habitat is more heavily impacted by human </a:t>
            </a:r>
            <a:r>
              <a:rPr lang="en-US" sz="1600" dirty="0" err="1">
                <a:ea typeface="+mn-lt"/>
                <a:cs typeface="+mn-lt"/>
              </a:rPr>
              <a:t>activitity</a:t>
            </a:r>
            <a:endParaRPr lang="en-US" sz="1600" dirty="0" err="1"/>
          </a:p>
          <a:p>
            <a:pPr marL="285750" indent="-285750">
              <a:buFont typeface="Arial"/>
              <a:buChar char="•"/>
            </a:pPr>
            <a:r>
              <a:rPr lang="en-US" sz="1600" dirty="0">
                <a:ea typeface="+mn-lt"/>
                <a:cs typeface="+mn-lt"/>
              </a:rPr>
              <a:t>Risk score (approx. 250–750): Calculated as 0.1 × habitat area (km²) + road length (km) + urban area (km²); higher values indicate counties where owl habitat is more heavily affected by human infrastructure.</a:t>
            </a:r>
            <a:endParaRPr lang="en-US" sz="1600" dirty="0"/>
          </a:p>
          <a:p>
            <a:pPr marL="285750" indent="-285750">
              <a:buFont typeface="Arial"/>
              <a:buChar char="•"/>
            </a:pPr>
            <a:endParaRPr lang="en-US" sz="1600"/>
          </a:p>
        </p:txBody>
      </p:sp>
    </p:spTree>
    <p:extLst>
      <p:ext uri="{BB962C8B-B14F-4D97-AF65-F5344CB8AC3E}">
        <p14:creationId xmlns:p14="http://schemas.microsoft.com/office/powerpoint/2010/main" val="42615058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4CEEF0-4A18-3B8E-41BE-B4CCA1BBF6E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10DA4C4-A15D-5ABD-1645-045A6382657B}"/>
              </a:ext>
            </a:extLst>
          </p:cNvPr>
          <p:cNvSpPr>
            <a:spLocks noGrp="1"/>
          </p:cNvSpPr>
          <p:nvPr>
            <p:ph type="title"/>
          </p:nvPr>
        </p:nvSpPr>
        <p:spPr>
          <a:xfrm>
            <a:off x="2212237" y="342717"/>
            <a:ext cx="8290055" cy="537955"/>
          </a:xfrm>
        </p:spPr>
        <p:txBody>
          <a:bodyPr anchor="ctr">
            <a:normAutofit/>
          </a:bodyPr>
          <a:lstStyle/>
          <a:p>
            <a:r>
              <a:rPr lang="en-US"/>
              <a:t>National Wildlife refuge Visualization</a:t>
            </a:r>
          </a:p>
        </p:txBody>
      </p:sp>
      <p:sp>
        <p:nvSpPr>
          <p:cNvPr id="21" name="Date Placeholder 5">
            <a:extLst>
              <a:ext uri="{FF2B5EF4-FFF2-40B4-BE49-F238E27FC236}">
                <a16:creationId xmlns:a16="http://schemas.microsoft.com/office/drawing/2014/main" id="{2D391244-1CE0-52A1-A916-1D1158ECE1CF}"/>
              </a:ext>
            </a:extLst>
          </p:cNvPr>
          <p:cNvSpPr>
            <a:spLocks noGrp="1"/>
          </p:cNvSpPr>
          <p:nvPr>
            <p:ph type="dt" sz="half" idx="10"/>
          </p:nvPr>
        </p:nvSpPr>
        <p:spPr>
          <a:xfrm>
            <a:off x="8394192" y="6483096"/>
            <a:ext cx="3657600" cy="365125"/>
          </a:xfrm>
        </p:spPr>
        <p:txBody>
          <a:bodyPr anchor="ctr">
            <a:normAutofit/>
          </a:bodyPr>
          <a:lstStyle/>
          <a:p>
            <a:pPr>
              <a:spcAft>
                <a:spcPts val="600"/>
              </a:spcAft>
            </a:pPr>
            <a:fld id="{3968F040-9A2D-487C-9838-D433833E9BE2}" type="datetime4">
              <a:rPr lang="en-US" smtClean="0"/>
              <a:pPr>
                <a:spcAft>
                  <a:spcPts val="600"/>
                </a:spcAft>
              </a:pPr>
              <a:t>December 9, 2025</a:t>
            </a:fld>
            <a:endParaRPr lang="en-US"/>
          </a:p>
        </p:txBody>
      </p:sp>
      <p:sp>
        <p:nvSpPr>
          <p:cNvPr id="5" name="TextBox 4">
            <a:extLst>
              <a:ext uri="{FF2B5EF4-FFF2-40B4-BE49-F238E27FC236}">
                <a16:creationId xmlns:a16="http://schemas.microsoft.com/office/drawing/2014/main" id="{33BD52F6-57C9-1A7B-F1A8-B0E27B03A528}"/>
              </a:ext>
            </a:extLst>
          </p:cNvPr>
          <p:cNvSpPr txBox="1"/>
          <p:nvPr/>
        </p:nvSpPr>
        <p:spPr>
          <a:xfrm>
            <a:off x="638735" y="5630955"/>
            <a:ext cx="10600764"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1600"/>
              <a:t>The National Wildlife Refuge protects  areas of land and water managed by the U.S. Fish and Wildlife Service.</a:t>
            </a:r>
          </a:p>
          <a:p>
            <a:pPr marL="285750" indent="-285750">
              <a:buFont typeface="Arial"/>
              <a:buChar char="•"/>
            </a:pPr>
            <a:r>
              <a:rPr lang="en-US" sz="1600"/>
              <a:t>This choropleth map shows where wildlife refuges are in the state of Colorado in comparison to the owl's habitats.</a:t>
            </a:r>
            <a:endParaRPr lang="en-US"/>
          </a:p>
          <a:p>
            <a:pPr marL="285750" indent="-285750">
              <a:buFont typeface="Arial"/>
              <a:buChar char="•"/>
            </a:pPr>
            <a:r>
              <a:rPr lang="en-US" sz="1600">
                <a:ea typeface="+mn-lt"/>
                <a:cs typeface="+mn-lt"/>
              </a:rPr>
              <a:t>Wildlife Refuges do not overlap with owl habitats meaning the already threatened species is unprotected through the NWR.</a:t>
            </a:r>
          </a:p>
        </p:txBody>
      </p:sp>
      <p:pic>
        <p:nvPicPr>
          <p:cNvPr id="4" name="Picture 3" descr="A map of the american spotted owl habitat and national wildlife refuges&#10;&#10;AI-generated content may be incorrect.">
            <a:extLst>
              <a:ext uri="{FF2B5EF4-FFF2-40B4-BE49-F238E27FC236}">
                <a16:creationId xmlns:a16="http://schemas.microsoft.com/office/drawing/2014/main" id="{CFDD7731-3A7B-0658-A2E5-DBE1C201DA32}"/>
              </a:ext>
            </a:extLst>
          </p:cNvPr>
          <p:cNvPicPr>
            <a:picLocks noChangeAspect="1"/>
          </p:cNvPicPr>
          <p:nvPr/>
        </p:nvPicPr>
        <p:blipFill>
          <a:blip r:embed="rId2"/>
          <a:srcRect r="828" b="3502"/>
          <a:stretch>
            <a:fillRect/>
          </a:stretch>
        </p:blipFill>
        <p:spPr>
          <a:xfrm>
            <a:off x="3409355" y="1010397"/>
            <a:ext cx="5894387" cy="4338355"/>
          </a:xfrm>
          <a:prstGeom prst="rect">
            <a:avLst/>
          </a:prstGeom>
        </p:spPr>
      </p:pic>
    </p:spTree>
    <p:extLst>
      <p:ext uri="{BB962C8B-B14F-4D97-AF65-F5344CB8AC3E}">
        <p14:creationId xmlns:p14="http://schemas.microsoft.com/office/powerpoint/2010/main" val="26473548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194A2F-27CC-5F55-9858-D58FAEBED90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C698EDB-872F-2739-F63C-77AF26EDA82C}"/>
              </a:ext>
            </a:extLst>
          </p:cNvPr>
          <p:cNvSpPr>
            <a:spLocks noGrp="1"/>
          </p:cNvSpPr>
          <p:nvPr>
            <p:ph type="title"/>
          </p:nvPr>
        </p:nvSpPr>
        <p:spPr>
          <a:xfrm>
            <a:off x="3317618" y="193262"/>
            <a:ext cx="5554671" cy="547724"/>
          </a:xfrm>
        </p:spPr>
        <p:txBody>
          <a:bodyPr anchor="ctr">
            <a:normAutofit/>
          </a:bodyPr>
          <a:lstStyle/>
          <a:p>
            <a:r>
              <a:rPr lang="en-US"/>
              <a:t>urban areas Visualization</a:t>
            </a:r>
          </a:p>
        </p:txBody>
      </p:sp>
      <p:sp>
        <p:nvSpPr>
          <p:cNvPr id="21" name="Date Placeholder 5">
            <a:extLst>
              <a:ext uri="{FF2B5EF4-FFF2-40B4-BE49-F238E27FC236}">
                <a16:creationId xmlns:a16="http://schemas.microsoft.com/office/drawing/2014/main" id="{8B73ADF2-4B08-46A7-C96B-55F62F75E2FB}"/>
              </a:ext>
            </a:extLst>
          </p:cNvPr>
          <p:cNvSpPr>
            <a:spLocks noGrp="1"/>
          </p:cNvSpPr>
          <p:nvPr>
            <p:ph type="dt" sz="half" idx="10"/>
          </p:nvPr>
        </p:nvSpPr>
        <p:spPr>
          <a:xfrm>
            <a:off x="8394192" y="6483096"/>
            <a:ext cx="3657600" cy="365125"/>
          </a:xfrm>
        </p:spPr>
        <p:txBody>
          <a:bodyPr anchor="ctr">
            <a:normAutofit/>
          </a:bodyPr>
          <a:lstStyle/>
          <a:p>
            <a:pPr>
              <a:spcAft>
                <a:spcPts val="600"/>
              </a:spcAft>
            </a:pPr>
            <a:fld id="{3968F040-9A2D-487C-9838-D433833E9BE2}" type="datetime4">
              <a:rPr lang="en-US" smtClean="0"/>
              <a:pPr>
                <a:spcAft>
                  <a:spcPts val="600"/>
                </a:spcAft>
              </a:pPr>
              <a:t>December 9, 2025</a:t>
            </a:fld>
            <a:endParaRPr lang="en-US"/>
          </a:p>
        </p:txBody>
      </p:sp>
      <p:sp>
        <p:nvSpPr>
          <p:cNvPr id="5" name="TextBox 4">
            <a:extLst>
              <a:ext uri="{FF2B5EF4-FFF2-40B4-BE49-F238E27FC236}">
                <a16:creationId xmlns:a16="http://schemas.microsoft.com/office/drawing/2014/main" id="{0E335A7B-9557-18DB-403E-B8C759B74287}"/>
              </a:ext>
            </a:extLst>
          </p:cNvPr>
          <p:cNvSpPr txBox="1"/>
          <p:nvPr/>
        </p:nvSpPr>
        <p:spPr>
          <a:xfrm>
            <a:off x="638735" y="5630955"/>
            <a:ext cx="10600764"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1600"/>
              <a:t>This choropleth map shows where populations larger than 5000 people reside in relation to owl habitats.</a:t>
            </a:r>
          </a:p>
          <a:p>
            <a:pPr marL="285750" indent="-285750">
              <a:buFont typeface="Arial"/>
              <a:buChar char="•"/>
            </a:pPr>
            <a:r>
              <a:rPr lang="en-US" sz="1600">
                <a:ea typeface="+mn-lt"/>
                <a:cs typeface="+mn-lt"/>
              </a:rPr>
              <a:t>El Paso County is within the closest proximity to the owl habitats and poses a major threat to the species because of urban expansion.</a:t>
            </a:r>
          </a:p>
        </p:txBody>
      </p:sp>
      <p:pic>
        <p:nvPicPr>
          <p:cNvPr id="4" name="Picture 3" descr="A map of an area with different colored areas&#10;&#10;AI-generated content may be incorrect.">
            <a:extLst>
              <a:ext uri="{FF2B5EF4-FFF2-40B4-BE49-F238E27FC236}">
                <a16:creationId xmlns:a16="http://schemas.microsoft.com/office/drawing/2014/main" id="{9F710B1B-2CB4-1A33-FFE6-2BB5630464FF}"/>
              </a:ext>
            </a:extLst>
          </p:cNvPr>
          <p:cNvPicPr>
            <a:picLocks noChangeAspect="1"/>
          </p:cNvPicPr>
          <p:nvPr/>
        </p:nvPicPr>
        <p:blipFill>
          <a:blip r:embed="rId2"/>
          <a:srcRect r="-115" b="-272"/>
          <a:stretch>
            <a:fillRect/>
          </a:stretch>
        </p:blipFill>
        <p:spPr>
          <a:xfrm>
            <a:off x="3484349" y="890339"/>
            <a:ext cx="6473599" cy="4589077"/>
          </a:xfrm>
          <a:prstGeom prst="rect">
            <a:avLst/>
          </a:prstGeom>
        </p:spPr>
      </p:pic>
    </p:spTree>
    <p:extLst>
      <p:ext uri="{BB962C8B-B14F-4D97-AF65-F5344CB8AC3E}">
        <p14:creationId xmlns:p14="http://schemas.microsoft.com/office/powerpoint/2010/main" val="15198364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F6360A-4C3F-42DF-3316-5CCCCA0D4FC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67FA950-0749-77E3-3526-5E69F823A25F}"/>
              </a:ext>
            </a:extLst>
          </p:cNvPr>
          <p:cNvSpPr>
            <a:spLocks noGrp="1"/>
          </p:cNvSpPr>
          <p:nvPr>
            <p:ph type="title"/>
          </p:nvPr>
        </p:nvSpPr>
        <p:spPr>
          <a:xfrm>
            <a:off x="1435570" y="193262"/>
            <a:ext cx="9002032" cy="547724"/>
          </a:xfrm>
        </p:spPr>
        <p:txBody>
          <a:bodyPr anchor="ctr">
            <a:normAutofit/>
          </a:bodyPr>
          <a:lstStyle/>
          <a:p>
            <a:r>
              <a:rPr lang="en-US"/>
              <a:t>urban areas &amp; wildlife refuge Visualization</a:t>
            </a:r>
          </a:p>
        </p:txBody>
      </p:sp>
      <p:sp>
        <p:nvSpPr>
          <p:cNvPr id="21" name="Date Placeholder 5">
            <a:extLst>
              <a:ext uri="{FF2B5EF4-FFF2-40B4-BE49-F238E27FC236}">
                <a16:creationId xmlns:a16="http://schemas.microsoft.com/office/drawing/2014/main" id="{6174D35C-0518-3097-3FF9-86A82A6D321F}"/>
              </a:ext>
            </a:extLst>
          </p:cNvPr>
          <p:cNvSpPr>
            <a:spLocks noGrp="1"/>
          </p:cNvSpPr>
          <p:nvPr>
            <p:ph type="dt" sz="half" idx="10"/>
          </p:nvPr>
        </p:nvSpPr>
        <p:spPr>
          <a:xfrm>
            <a:off x="8394192" y="6483096"/>
            <a:ext cx="3657600" cy="365125"/>
          </a:xfrm>
        </p:spPr>
        <p:txBody>
          <a:bodyPr anchor="ctr">
            <a:normAutofit/>
          </a:bodyPr>
          <a:lstStyle/>
          <a:p>
            <a:pPr>
              <a:spcAft>
                <a:spcPts val="600"/>
              </a:spcAft>
            </a:pPr>
            <a:fld id="{3968F040-9A2D-487C-9838-D433833E9BE2}" type="datetime4">
              <a:rPr lang="en-US" smtClean="0"/>
              <a:pPr>
                <a:spcAft>
                  <a:spcPts val="600"/>
                </a:spcAft>
              </a:pPr>
              <a:t>December 9, 2025</a:t>
            </a:fld>
            <a:endParaRPr lang="en-US"/>
          </a:p>
        </p:txBody>
      </p:sp>
      <p:sp>
        <p:nvSpPr>
          <p:cNvPr id="5" name="TextBox 4">
            <a:extLst>
              <a:ext uri="{FF2B5EF4-FFF2-40B4-BE49-F238E27FC236}">
                <a16:creationId xmlns:a16="http://schemas.microsoft.com/office/drawing/2014/main" id="{3F34B856-98CA-3913-F9A0-A1F7AEF1837C}"/>
              </a:ext>
            </a:extLst>
          </p:cNvPr>
          <p:cNvSpPr txBox="1"/>
          <p:nvPr/>
        </p:nvSpPr>
        <p:spPr>
          <a:xfrm>
            <a:off x="638735" y="5630955"/>
            <a:ext cx="10600764"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1600"/>
              <a:t>This pie chart shows the percentage of land where owl habitats are, percentage of protected land under the National Wildlife Refuge, and percentage of urban areas in the state of Colorado</a:t>
            </a:r>
          </a:p>
          <a:p>
            <a:pPr marL="285750" indent="-285750">
              <a:buFont typeface="Arial"/>
              <a:buChar char="•"/>
            </a:pPr>
            <a:r>
              <a:rPr lang="en-US" sz="1600"/>
              <a:t>Uban areas are a much larger percentage of land than protected land and owl habitats.</a:t>
            </a:r>
          </a:p>
        </p:txBody>
      </p:sp>
      <p:pic>
        <p:nvPicPr>
          <p:cNvPr id="4" name="Picture 3" descr="A pie chart of different areas&#10;&#10;AI-generated content may be incorrect.">
            <a:extLst>
              <a:ext uri="{FF2B5EF4-FFF2-40B4-BE49-F238E27FC236}">
                <a16:creationId xmlns:a16="http://schemas.microsoft.com/office/drawing/2014/main" id="{C8C4CAB8-744E-5E9E-A02D-7A56D17B742C}"/>
              </a:ext>
            </a:extLst>
          </p:cNvPr>
          <p:cNvPicPr>
            <a:picLocks noChangeAspect="1"/>
          </p:cNvPicPr>
          <p:nvPr/>
        </p:nvPicPr>
        <p:blipFill>
          <a:blip r:embed="rId2"/>
          <a:stretch>
            <a:fillRect/>
          </a:stretch>
        </p:blipFill>
        <p:spPr>
          <a:xfrm>
            <a:off x="3048401" y="1109318"/>
            <a:ext cx="5599437" cy="3753423"/>
          </a:xfrm>
          <a:prstGeom prst="rect">
            <a:avLst/>
          </a:prstGeom>
        </p:spPr>
      </p:pic>
    </p:spTree>
    <p:extLst>
      <p:ext uri="{BB962C8B-B14F-4D97-AF65-F5344CB8AC3E}">
        <p14:creationId xmlns:p14="http://schemas.microsoft.com/office/powerpoint/2010/main" val="36172749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0555E5-80E1-EC18-70B1-7E5AA011CBD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126F780-653F-904C-95EB-6084F37F2018}"/>
              </a:ext>
            </a:extLst>
          </p:cNvPr>
          <p:cNvSpPr>
            <a:spLocks noGrp="1"/>
          </p:cNvSpPr>
          <p:nvPr>
            <p:ph type="title"/>
          </p:nvPr>
        </p:nvSpPr>
        <p:spPr>
          <a:xfrm>
            <a:off x="4782312" y="603504"/>
            <a:ext cx="6464808" cy="1307592"/>
          </a:xfrm>
        </p:spPr>
        <p:txBody>
          <a:bodyPr anchor="b">
            <a:normAutofit/>
          </a:bodyPr>
          <a:lstStyle/>
          <a:p>
            <a:r>
              <a:rPr lang="en-US"/>
              <a:t>Results &amp; Findings</a:t>
            </a:r>
          </a:p>
        </p:txBody>
      </p:sp>
      <p:pic>
        <p:nvPicPr>
          <p:cNvPr id="5" name="Picture 4" descr="Two owls on a tree&#10;&#10;AI-generated content may be incorrect.">
            <a:extLst>
              <a:ext uri="{FF2B5EF4-FFF2-40B4-BE49-F238E27FC236}">
                <a16:creationId xmlns:a16="http://schemas.microsoft.com/office/drawing/2014/main" id="{CEC85E48-7CDD-2491-7825-1D3D7C1B2236}"/>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11370" r="14797"/>
          <a:stretch>
            <a:fillRect/>
          </a:stretch>
        </p:blipFill>
        <p:spPr>
          <a:xfrm>
            <a:off x="20" y="10"/>
            <a:ext cx="4050772" cy="6857990"/>
          </a:xfrm>
          <a:prstGeom prst="rect">
            <a:avLst/>
          </a:prstGeom>
          <a:noFill/>
        </p:spPr>
      </p:pic>
      <p:sp>
        <p:nvSpPr>
          <p:cNvPr id="3" name="Content Placeholder 2">
            <a:extLst>
              <a:ext uri="{FF2B5EF4-FFF2-40B4-BE49-F238E27FC236}">
                <a16:creationId xmlns:a16="http://schemas.microsoft.com/office/drawing/2014/main" id="{CFD8C6E7-4AF5-C52D-AB17-B875D9E3731B}"/>
              </a:ext>
            </a:extLst>
          </p:cNvPr>
          <p:cNvSpPr>
            <a:spLocks noGrp="1"/>
          </p:cNvSpPr>
          <p:nvPr>
            <p:ph sz="quarter" idx="14"/>
          </p:nvPr>
        </p:nvSpPr>
        <p:spPr>
          <a:xfrm>
            <a:off x="4782312" y="2258568"/>
            <a:ext cx="6464808" cy="3995928"/>
          </a:xfrm>
        </p:spPr>
        <p:txBody>
          <a:bodyPr vert="horz" lIns="91440" tIns="45720" rIns="91440" bIns="45720" rtlCol="0" anchor="t">
            <a:normAutofit fontScale="92500" lnSpcReduction="20000"/>
          </a:bodyPr>
          <a:lstStyle/>
          <a:p>
            <a:pPr>
              <a:buFontTx/>
              <a:buChar char="-"/>
            </a:pPr>
            <a:r>
              <a:rPr lang="en-US" b="1"/>
              <a:t>Habitat: </a:t>
            </a:r>
            <a:r>
              <a:rPr lang="en-US"/>
              <a:t>The </a:t>
            </a:r>
            <a:r>
              <a:rPr lang="en-US" b="1"/>
              <a:t>Largest</a:t>
            </a:r>
            <a:r>
              <a:rPr lang="en-US"/>
              <a:t> Owl Habitats are in </a:t>
            </a:r>
            <a:r>
              <a:rPr lang="en-US" b="1"/>
              <a:t>Fremont, Douglas, and El Paso County</a:t>
            </a:r>
          </a:p>
          <a:p>
            <a:pPr>
              <a:buFontTx/>
              <a:buChar char="-"/>
            </a:pPr>
            <a:r>
              <a:rPr lang="en-US" b="1"/>
              <a:t>County: El Paso County</a:t>
            </a:r>
            <a:r>
              <a:rPr lang="en-US"/>
              <a:t> poses the highest </a:t>
            </a:r>
            <a:r>
              <a:rPr lang="en-US" b="1"/>
              <a:t>risk</a:t>
            </a:r>
            <a:r>
              <a:rPr lang="en-US"/>
              <a:t> to owl habitat due to </a:t>
            </a:r>
            <a:r>
              <a:rPr lang="en-US" b="1"/>
              <a:t>roads, mines, and urbanization</a:t>
            </a:r>
          </a:p>
          <a:p>
            <a:pPr>
              <a:buFontTx/>
              <a:buChar char="-"/>
            </a:pPr>
            <a:r>
              <a:rPr lang="en-US" b="1"/>
              <a:t>Roads: State Hwy 165, State Hwy 78, Us Hwy 24 </a:t>
            </a:r>
            <a:r>
              <a:rPr lang="en-US"/>
              <a:t>cross their habitat the most</a:t>
            </a:r>
          </a:p>
          <a:p>
            <a:pPr>
              <a:buFontTx/>
              <a:buChar char="-"/>
            </a:pPr>
            <a:r>
              <a:rPr lang="en-US" b="1"/>
              <a:t>Mining: Surface mining </a:t>
            </a:r>
            <a:r>
              <a:rPr lang="en-US"/>
              <a:t>poses the most </a:t>
            </a:r>
            <a:r>
              <a:rPr lang="en-US" b="1"/>
              <a:t>risk</a:t>
            </a:r>
            <a:r>
              <a:rPr lang="en-US"/>
              <a:t> to owl habitats</a:t>
            </a:r>
          </a:p>
          <a:p>
            <a:pPr>
              <a:buFontTx/>
              <a:buChar char="-"/>
            </a:pPr>
            <a:r>
              <a:rPr lang="en-US" b="1"/>
              <a:t>Urban Sprawl: El Paso County and Douglas County </a:t>
            </a:r>
            <a:r>
              <a:rPr lang="en-US"/>
              <a:t>have the </a:t>
            </a:r>
            <a:r>
              <a:rPr lang="en-US" b="1"/>
              <a:t>largest </a:t>
            </a:r>
            <a:r>
              <a:rPr lang="en-US"/>
              <a:t>urban areas in close proximity to owl habitats</a:t>
            </a:r>
          </a:p>
          <a:p>
            <a:pPr>
              <a:buFontTx/>
              <a:buChar char="-"/>
            </a:pPr>
            <a:r>
              <a:rPr lang="en-US" b="1"/>
              <a:t>National Wildlife Refuge: </a:t>
            </a:r>
            <a:r>
              <a:rPr lang="en-US"/>
              <a:t>Does not provide protection for the threatened species</a:t>
            </a:r>
          </a:p>
          <a:p>
            <a:pPr>
              <a:buFontTx/>
              <a:buChar char="-"/>
            </a:pPr>
            <a:endParaRPr lang="en-US" b="1"/>
          </a:p>
        </p:txBody>
      </p:sp>
      <p:sp>
        <p:nvSpPr>
          <p:cNvPr id="19" name="Date Placeholder 6">
            <a:extLst>
              <a:ext uri="{FF2B5EF4-FFF2-40B4-BE49-F238E27FC236}">
                <a16:creationId xmlns:a16="http://schemas.microsoft.com/office/drawing/2014/main" id="{B9FE50AE-1FA3-3F42-3B11-99C6CB42461D}"/>
              </a:ext>
            </a:extLst>
          </p:cNvPr>
          <p:cNvSpPr>
            <a:spLocks noGrp="1"/>
          </p:cNvSpPr>
          <p:nvPr>
            <p:ph type="dt" sz="half" idx="15"/>
          </p:nvPr>
        </p:nvSpPr>
        <p:spPr>
          <a:xfrm rot="5400000">
            <a:off x="10469880" y="4892040"/>
            <a:ext cx="2670048" cy="365760"/>
          </a:xfrm>
        </p:spPr>
        <p:txBody>
          <a:bodyPr anchor="ctr">
            <a:normAutofit/>
          </a:bodyPr>
          <a:lstStyle/>
          <a:p>
            <a:pPr>
              <a:spcAft>
                <a:spcPts val="600"/>
              </a:spcAft>
            </a:pPr>
            <a:fld id="{E9032EC0-3635-4E84-9DBA-120CF3291268}" type="datetime4">
              <a:rPr lang="en-US" smtClean="0"/>
              <a:pPr>
                <a:spcAft>
                  <a:spcPts val="600"/>
                </a:spcAft>
              </a:pPr>
              <a:t>December 9, 2025</a:t>
            </a:fld>
            <a:endParaRPr lang="en-US"/>
          </a:p>
        </p:txBody>
      </p:sp>
    </p:spTree>
    <p:extLst>
      <p:ext uri="{BB962C8B-B14F-4D97-AF65-F5344CB8AC3E}">
        <p14:creationId xmlns:p14="http://schemas.microsoft.com/office/powerpoint/2010/main" val="37085791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16C672-79A1-B68B-459C-00C884C2ECC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D57702D-42B4-BCA9-5007-A28FA956605E}"/>
              </a:ext>
            </a:extLst>
          </p:cNvPr>
          <p:cNvSpPr>
            <a:spLocks noGrp="1"/>
          </p:cNvSpPr>
          <p:nvPr>
            <p:ph type="title"/>
          </p:nvPr>
        </p:nvSpPr>
        <p:spPr>
          <a:xfrm>
            <a:off x="612648" y="758952"/>
            <a:ext cx="5477256" cy="1143000"/>
          </a:xfrm>
        </p:spPr>
        <p:txBody>
          <a:bodyPr anchor="b">
            <a:normAutofit/>
          </a:bodyPr>
          <a:lstStyle/>
          <a:p>
            <a:r>
              <a:rPr lang="en-US"/>
              <a:t>Conclusion</a:t>
            </a:r>
          </a:p>
        </p:txBody>
      </p:sp>
      <p:sp>
        <p:nvSpPr>
          <p:cNvPr id="6" name="Content Placeholder 5">
            <a:extLst>
              <a:ext uri="{FF2B5EF4-FFF2-40B4-BE49-F238E27FC236}">
                <a16:creationId xmlns:a16="http://schemas.microsoft.com/office/drawing/2014/main" id="{98DF7AD9-CC3C-D7A4-7C3F-68FA91CE921F}"/>
              </a:ext>
            </a:extLst>
          </p:cNvPr>
          <p:cNvSpPr>
            <a:spLocks noGrp="1"/>
          </p:cNvSpPr>
          <p:nvPr>
            <p:ph sz="quarter" idx="14"/>
          </p:nvPr>
        </p:nvSpPr>
        <p:spPr>
          <a:xfrm>
            <a:off x="612648" y="2258568"/>
            <a:ext cx="5330952" cy="3840480"/>
          </a:xfrm>
        </p:spPr>
        <p:txBody>
          <a:bodyPr vert="horz" lIns="91440" tIns="45720" rIns="91440" bIns="45720" rtlCol="0">
            <a:normAutofit/>
          </a:bodyPr>
          <a:lstStyle/>
          <a:p>
            <a:r>
              <a:rPr lang="en-US" b="1"/>
              <a:t>What can we do to conserve the Mexican Spotted owl?</a:t>
            </a:r>
          </a:p>
          <a:p>
            <a:pPr lvl="1">
              <a:buFont typeface="Courier New" panose="020B0604020202020204" pitchFamily="34" charset="0"/>
              <a:buChar char="o"/>
            </a:pPr>
            <a:r>
              <a:rPr lang="en-US" sz="1800"/>
              <a:t>Protect old-growth forest habitats from mining and road development</a:t>
            </a:r>
          </a:p>
          <a:p>
            <a:pPr lvl="1">
              <a:buFont typeface="Courier New" panose="020B0604020202020204" pitchFamily="34" charset="0"/>
              <a:buChar char="o"/>
            </a:pPr>
            <a:r>
              <a:rPr lang="en-US" sz="1800"/>
              <a:t>Limit new route production</a:t>
            </a:r>
          </a:p>
          <a:p>
            <a:pPr lvl="1">
              <a:buFont typeface="Courier New" panose="020B0604020202020204" pitchFamily="34" charset="0"/>
              <a:buChar char="o"/>
            </a:pPr>
            <a:r>
              <a:rPr lang="en-US" sz="1800"/>
              <a:t>Increase wildlife refuge protection areas</a:t>
            </a:r>
          </a:p>
          <a:p>
            <a:pPr lvl="1">
              <a:buFont typeface="Courier New" panose="020B0604020202020204" pitchFamily="34" charset="0"/>
              <a:buChar char="o"/>
            </a:pPr>
            <a:r>
              <a:rPr lang="en-US" sz="1800"/>
              <a:t>Survey new areas before urban development</a:t>
            </a:r>
          </a:p>
          <a:p>
            <a:pPr lvl="1">
              <a:buFont typeface="Courier New" panose="020B0604020202020204" pitchFamily="34" charset="0"/>
              <a:buChar char="o"/>
            </a:pPr>
            <a:endParaRPr lang="en-US" sz="1800"/>
          </a:p>
        </p:txBody>
      </p:sp>
      <p:pic>
        <p:nvPicPr>
          <p:cNvPr id="3" name="Picture 2" descr="Mexican Spotted Owl (U.S. National Park Service)">
            <a:extLst>
              <a:ext uri="{FF2B5EF4-FFF2-40B4-BE49-F238E27FC236}">
                <a16:creationId xmlns:a16="http://schemas.microsoft.com/office/drawing/2014/main" id="{B14D12EC-F8B5-66DC-CD50-C1F02348471C}"/>
              </a:ext>
            </a:extLst>
          </p:cNvPr>
          <p:cNvPicPr>
            <a:picLocks noChangeAspect="1"/>
          </p:cNvPicPr>
          <p:nvPr/>
        </p:nvPicPr>
        <p:blipFill>
          <a:blip r:embed="rId2"/>
          <a:srcRect l="11278" r="23971" b="-2"/>
          <a:stretch>
            <a:fillRect/>
          </a:stretch>
        </p:blipFill>
        <p:spPr>
          <a:xfrm>
            <a:off x="6638544" y="1115568"/>
            <a:ext cx="4626864" cy="4626864"/>
          </a:xfrm>
          <a:custGeom>
            <a:avLst/>
            <a:gdLst>
              <a:gd name="connsiteX0" fmla="*/ 2679192 w 5358384"/>
              <a:gd name="connsiteY0" fmla="*/ 0 h 5358384"/>
              <a:gd name="connsiteX1" fmla="*/ 5358384 w 5358384"/>
              <a:gd name="connsiteY1" fmla="*/ 2679192 h 5358384"/>
              <a:gd name="connsiteX2" fmla="*/ 2679192 w 5358384"/>
              <a:gd name="connsiteY2" fmla="*/ 5358384 h 5358384"/>
              <a:gd name="connsiteX3" fmla="*/ 0 w 5358384"/>
              <a:gd name="connsiteY3" fmla="*/ 2679192 h 5358384"/>
              <a:gd name="connsiteX4" fmla="*/ 2679192 w 5358384"/>
              <a:gd name="connsiteY4" fmla="*/ 0 h 5358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58384" h="5358384">
                <a:moveTo>
                  <a:pt x="2679192" y="0"/>
                </a:moveTo>
                <a:cubicBezTo>
                  <a:pt x="4158869" y="0"/>
                  <a:pt x="5358384" y="1199515"/>
                  <a:pt x="5358384" y="2679192"/>
                </a:cubicBezTo>
                <a:cubicBezTo>
                  <a:pt x="5358384" y="4158869"/>
                  <a:pt x="4158869" y="5358384"/>
                  <a:pt x="2679192" y="5358384"/>
                </a:cubicBezTo>
                <a:cubicBezTo>
                  <a:pt x="1199515" y="5358384"/>
                  <a:pt x="0" y="4158869"/>
                  <a:pt x="0" y="2679192"/>
                </a:cubicBezTo>
                <a:cubicBezTo>
                  <a:pt x="0" y="1199515"/>
                  <a:pt x="1199515" y="0"/>
                  <a:pt x="2679192" y="0"/>
                </a:cubicBezTo>
                <a:close/>
              </a:path>
            </a:pathLst>
          </a:custGeom>
          <a:noFill/>
        </p:spPr>
      </p:pic>
      <p:sp>
        <p:nvSpPr>
          <p:cNvPr id="28" name="Footer Placeholder 4">
            <a:extLst>
              <a:ext uri="{FF2B5EF4-FFF2-40B4-BE49-F238E27FC236}">
                <a16:creationId xmlns:a16="http://schemas.microsoft.com/office/drawing/2014/main" id="{98EFF58E-B098-2B2E-78DF-B44A8E525685}"/>
              </a:ext>
            </a:extLst>
          </p:cNvPr>
          <p:cNvSpPr>
            <a:spLocks noGrp="1"/>
          </p:cNvSpPr>
          <p:nvPr>
            <p:ph type="ftr" sz="quarter" idx="16"/>
          </p:nvPr>
        </p:nvSpPr>
        <p:spPr>
          <a:xfrm rot="5400000">
            <a:off x="10469880" y="1609344"/>
            <a:ext cx="2670048" cy="365760"/>
          </a:xfrm>
        </p:spPr>
        <p:txBody>
          <a:bodyPr/>
          <a:lstStyle/>
          <a:p>
            <a:pPr algn="r">
              <a:spcAft>
                <a:spcPts val="600"/>
              </a:spcAft>
            </a:pPr>
            <a:r>
              <a:rPr lang="en-US"/>
              <a:t>Sample Footer Text</a:t>
            </a:r>
          </a:p>
        </p:txBody>
      </p:sp>
      <p:sp>
        <p:nvSpPr>
          <p:cNvPr id="29" name="Slide Number Placeholder 5">
            <a:extLst>
              <a:ext uri="{FF2B5EF4-FFF2-40B4-BE49-F238E27FC236}">
                <a16:creationId xmlns:a16="http://schemas.microsoft.com/office/drawing/2014/main" id="{D6B7BADD-4611-4764-3D46-CAFC8EB9DE08}"/>
              </a:ext>
            </a:extLst>
          </p:cNvPr>
          <p:cNvSpPr>
            <a:spLocks noGrp="1"/>
          </p:cNvSpPr>
          <p:nvPr>
            <p:ph type="sldNum" sz="quarter" idx="17"/>
          </p:nvPr>
        </p:nvSpPr>
        <p:spPr>
          <a:xfrm>
            <a:off x="11494008" y="3218688"/>
            <a:ext cx="630936" cy="429768"/>
          </a:xfrm>
        </p:spPr>
        <p:txBody>
          <a:bodyPr/>
          <a:lstStyle/>
          <a:p>
            <a:pPr algn="ctr">
              <a:spcAft>
                <a:spcPts val="600"/>
              </a:spcAft>
            </a:pPr>
            <a:endParaRPr lang="en-US" dirty="0"/>
          </a:p>
        </p:txBody>
      </p:sp>
      <p:sp>
        <p:nvSpPr>
          <p:cNvPr id="19" name="Date Placeholder 6">
            <a:extLst>
              <a:ext uri="{FF2B5EF4-FFF2-40B4-BE49-F238E27FC236}">
                <a16:creationId xmlns:a16="http://schemas.microsoft.com/office/drawing/2014/main" id="{FE77D4A6-33D4-E069-EA32-5CB4A025998B}"/>
              </a:ext>
            </a:extLst>
          </p:cNvPr>
          <p:cNvSpPr>
            <a:spLocks noGrp="1"/>
          </p:cNvSpPr>
          <p:nvPr>
            <p:ph type="dt" sz="half" idx="15"/>
          </p:nvPr>
        </p:nvSpPr>
        <p:spPr>
          <a:xfrm rot="5400000">
            <a:off x="10469880" y="4892040"/>
            <a:ext cx="2670048" cy="365760"/>
          </a:xfrm>
        </p:spPr>
        <p:txBody>
          <a:bodyPr anchor="ctr">
            <a:normAutofit/>
          </a:bodyPr>
          <a:lstStyle/>
          <a:p>
            <a:pPr>
              <a:spcAft>
                <a:spcPts val="600"/>
              </a:spcAft>
            </a:pPr>
            <a:fld id="{E9032EC0-3635-4E84-9DBA-120CF3291268}" type="datetime4">
              <a:rPr lang="en-US" smtClean="0"/>
              <a:pPr>
                <a:spcAft>
                  <a:spcPts val="600"/>
                </a:spcAft>
              </a:pPr>
              <a:t>December 9, 2025</a:t>
            </a:fld>
            <a:endParaRPr lang="en-US"/>
          </a:p>
        </p:txBody>
      </p:sp>
    </p:spTree>
    <p:extLst>
      <p:ext uri="{BB962C8B-B14F-4D97-AF65-F5344CB8AC3E}">
        <p14:creationId xmlns:p14="http://schemas.microsoft.com/office/powerpoint/2010/main" val="11098516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943970-B7F5-5E79-4037-BAA538A10DF5}"/>
              </a:ext>
            </a:extLst>
          </p:cNvPr>
          <p:cNvSpPr>
            <a:spLocks noGrp="1"/>
          </p:cNvSpPr>
          <p:nvPr>
            <p:ph type="title"/>
          </p:nvPr>
        </p:nvSpPr>
        <p:spPr>
          <a:xfrm>
            <a:off x="612648" y="758952"/>
            <a:ext cx="4736592" cy="1143000"/>
          </a:xfrm>
        </p:spPr>
        <p:txBody>
          <a:bodyPr anchor="b">
            <a:normAutofit/>
          </a:bodyPr>
          <a:lstStyle/>
          <a:p>
            <a:r>
              <a:rPr lang="en-US"/>
              <a:t>Mexican Spotted OWl</a:t>
            </a:r>
          </a:p>
        </p:txBody>
      </p:sp>
      <p:sp>
        <p:nvSpPr>
          <p:cNvPr id="4" name="Content Placeholder 3">
            <a:extLst>
              <a:ext uri="{FF2B5EF4-FFF2-40B4-BE49-F238E27FC236}">
                <a16:creationId xmlns:a16="http://schemas.microsoft.com/office/drawing/2014/main" id="{15A5A99A-DD0A-0E02-FCC6-ED2B8CE698CF}"/>
              </a:ext>
            </a:extLst>
          </p:cNvPr>
          <p:cNvSpPr>
            <a:spLocks noGrp="1"/>
          </p:cNvSpPr>
          <p:nvPr>
            <p:ph sz="quarter" idx="14"/>
          </p:nvPr>
        </p:nvSpPr>
        <p:spPr>
          <a:xfrm>
            <a:off x="612648" y="2258568"/>
            <a:ext cx="4754880" cy="3840480"/>
          </a:xfrm>
        </p:spPr>
        <p:txBody>
          <a:bodyPr vert="horz" lIns="91440" tIns="45720" rIns="91440" bIns="45720" rtlCol="0">
            <a:normAutofit/>
          </a:bodyPr>
          <a:lstStyle/>
          <a:p>
            <a:pPr>
              <a:lnSpc>
                <a:spcPct val="120000"/>
              </a:lnSpc>
            </a:pPr>
            <a:r>
              <a:rPr lang="en-US" sz="1500" b="1"/>
              <a:t>Scientific Name: </a:t>
            </a:r>
            <a:r>
              <a:rPr lang="en-US" sz="1500"/>
              <a:t>Strix Occidentalis Lucida.</a:t>
            </a:r>
          </a:p>
          <a:p>
            <a:pPr>
              <a:lnSpc>
                <a:spcPct val="120000"/>
              </a:lnSpc>
            </a:pPr>
            <a:r>
              <a:rPr lang="en-US" sz="1500"/>
              <a:t>One of the </a:t>
            </a:r>
            <a:r>
              <a:rPr lang="en-US" sz="1500" b="1"/>
              <a:t>largest owls</a:t>
            </a:r>
            <a:r>
              <a:rPr lang="en-US" sz="1500"/>
              <a:t> &amp; </a:t>
            </a:r>
            <a:r>
              <a:rPr lang="en-US" sz="1500" b="1"/>
              <a:t>rarest</a:t>
            </a:r>
            <a:r>
              <a:rPr lang="en-US" sz="1500"/>
              <a:t> in North America. </a:t>
            </a:r>
          </a:p>
          <a:p>
            <a:pPr>
              <a:lnSpc>
                <a:spcPct val="120000"/>
              </a:lnSpc>
            </a:pPr>
            <a:r>
              <a:rPr lang="en-US" sz="1500"/>
              <a:t>Range &amp; Distribution:</a:t>
            </a:r>
            <a:r>
              <a:rPr lang="en-US" sz="1500" b="1"/>
              <a:t> Colorado</a:t>
            </a:r>
            <a:r>
              <a:rPr lang="en-US" sz="1500"/>
              <a:t>, New Mexico, Utah, Arizona, Western Texas, and Northern Mexico</a:t>
            </a:r>
          </a:p>
          <a:p>
            <a:pPr>
              <a:lnSpc>
                <a:spcPct val="120000"/>
              </a:lnSpc>
            </a:pPr>
            <a:r>
              <a:rPr lang="en-US" sz="1500"/>
              <a:t>Habitat Requirements: </a:t>
            </a:r>
            <a:r>
              <a:rPr lang="en-US" sz="1500" b="1"/>
              <a:t>high elevations</a:t>
            </a:r>
            <a:r>
              <a:rPr lang="en-US" sz="1500"/>
              <a:t> (4,100-9,000 ft), </a:t>
            </a:r>
            <a:r>
              <a:rPr lang="en-US" sz="1500" b="1"/>
              <a:t>old-growth mixed-conifer forests, riparian features, and steep walled canyons</a:t>
            </a:r>
          </a:p>
          <a:p>
            <a:pPr>
              <a:lnSpc>
                <a:spcPct val="120000"/>
              </a:lnSpc>
            </a:pPr>
            <a:r>
              <a:rPr lang="en-US" sz="1500" b="1"/>
              <a:t>Conservation Status: threatened</a:t>
            </a:r>
          </a:p>
          <a:p>
            <a:pPr>
              <a:lnSpc>
                <a:spcPct val="120000"/>
              </a:lnSpc>
            </a:pPr>
            <a:r>
              <a:rPr lang="en-US" sz="1500" b="1"/>
              <a:t>Biggest Threats: habitat</a:t>
            </a:r>
            <a:r>
              <a:rPr lang="en-US" sz="1500"/>
              <a:t> </a:t>
            </a:r>
            <a:r>
              <a:rPr lang="en-US" sz="1500" b="1"/>
              <a:t>fragmentation &amp; loss</a:t>
            </a:r>
            <a:r>
              <a:rPr lang="en-US" sz="1500"/>
              <a:t>, </a:t>
            </a:r>
            <a:r>
              <a:rPr lang="en-US" sz="1500" b="1"/>
              <a:t>mining </a:t>
            </a:r>
            <a:r>
              <a:rPr lang="en-US" sz="1500"/>
              <a:t>logging, wildfires,</a:t>
            </a:r>
            <a:r>
              <a:rPr lang="en-US" sz="1500" b="1"/>
              <a:t> </a:t>
            </a:r>
            <a:r>
              <a:rPr lang="en-US" sz="1500"/>
              <a:t>human activity,</a:t>
            </a:r>
            <a:r>
              <a:rPr lang="en-US" sz="1500" b="1"/>
              <a:t> and urban development</a:t>
            </a:r>
          </a:p>
        </p:txBody>
      </p:sp>
      <p:pic>
        <p:nvPicPr>
          <p:cNvPr id="8" name="Picture Placeholder 7">
            <a:extLst>
              <a:ext uri="{FF2B5EF4-FFF2-40B4-BE49-F238E27FC236}">
                <a16:creationId xmlns:a16="http://schemas.microsoft.com/office/drawing/2014/main" id="{422AE7A6-6245-27F6-CB37-32FC705A1D79}"/>
              </a:ext>
            </a:extLst>
          </p:cNvPr>
          <p:cNvPicPr>
            <a:picLocks noGrp="1" noChangeAspect="1"/>
          </p:cNvPicPr>
          <p:nvPr>
            <p:ph type="pic" sz="quarter" idx="18"/>
          </p:nvPr>
        </p:nvPicPr>
        <p:blipFill>
          <a:blip r:embed="rId2">
            <a:extLst>
              <a:ext uri="{837473B0-CC2E-450A-ABE3-18F120FF3D39}">
                <a1611:picAttrSrcUrl xmlns:a1611="http://schemas.microsoft.com/office/drawing/2016/11/main" r:id="rId3"/>
              </a:ext>
            </a:extLst>
          </a:blip>
          <a:srcRect t="7900" b="7900"/>
          <a:stretch/>
        </p:blipFill>
        <p:spPr>
          <a:xfrm>
            <a:off x="6083808" y="268"/>
            <a:ext cx="6108192" cy="6857463"/>
          </a:xfrm>
          <a:prstGeom prst="rect">
            <a:avLst/>
          </a:prstGeom>
          <a:noFill/>
        </p:spPr>
      </p:pic>
      <p:sp>
        <p:nvSpPr>
          <p:cNvPr id="13" name="Footer Placeholder 4">
            <a:extLst>
              <a:ext uri="{FF2B5EF4-FFF2-40B4-BE49-F238E27FC236}">
                <a16:creationId xmlns:a16="http://schemas.microsoft.com/office/drawing/2014/main" id="{28CA6705-6FC6-548E-6941-D587B36311D7}"/>
              </a:ext>
            </a:extLst>
          </p:cNvPr>
          <p:cNvSpPr>
            <a:spLocks noGrp="1"/>
          </p:cNvSpPr>
          <p:nvPr>
            <p:ph type="ftr" sz="quarter" idx="16"/>
          </p:nvPr>
        </p:nvSpPr>
        <p:spPr>
          <a:xfrm rot="5400000">
            <a:off x="10469880" y="1609344"/>
            <a:ext cx="2670048" cy="365760"/>
          </a:xfrm>
        </p:spPr>
        <p:txBody>
          <a:bodyPr/>
          <a:lstStyle/>
          <a:p>
            <a:pPr algn="r">
              <a:spcAft>
                <a:spcPts val="600"/>
              </a:spcAft>
            </a:pPr>
            <a:endParaRPr lang="en-US" dirty="0"/>
          </a:p>
        </p:txBody>
      </p:sp>
      <p:sp>
        <p:nvSpPr>
          <p:cNvPr id="15" name="Slide Number Placeholder 5">
            <a:extLst>
              <a:ext uri="{FF2B5EF4-FFF2-40B4-BE49-F238E27FC236}">
                <a16:creationId xmlns:a16="http://schemas.microsoft.com/office/drawing/2014/main" id="{1FE6BA8F-4068-2A16-3982-7D745DE70E8F}"/>
              </a:ext>
            </a:extLst>
          </p:cNvPr>
          <p:cNvSpPr>
            <a:spLocks noGrp="1"/>
          </p:cNvSpPr>
          <p:nvPr>
            <p:ph type="sldNum" sz="quarter" idx="17"/>
          </p:nvPr>
        </p:nvSpPr>
        <p:spPr>
          <a:xfrm>
            <a:off x="11494008" y="3218688"/>
            <a:ext cx="630936" cy="429768"/>
          </a:xfrm>
        </p:spPr>
        <p:txBody>
          <a:bodyPr/>
          <a:lstStyle/>
          <a:p>
            <a:pPr algn="ctr">
              <a:spcAft>
                <a:spcPts val="600"/>
              </a:spcAft>
            </a:pPr>
            <a:endParaRPr lang="en-US" dirty="0"/>
          </a:p>
        </p:txBody>
      </p:sp>
      <p:sp>
        <p:nvSpPr>
          <p:cNvPr id="7" name="Date Placeholder 6">
            <a:extLst>
              <a:ext uri="{FF2B5EF4-FFF2-40B4-BE49-F238E27FC236}">
                <a16:creationId xmlns:a16="http://schemas.microsoft.com/office/drawing/2014/main" id="{5EBED41B-55CD-E25C-029A-992B485E9014}"/>
              </a:ext>
            </a:extLst>
          </p:cNvPr>
          <p:cNvSpPr>
            <a:spLocks noGrp="1"/>
          </p:cNvSpPr>
          <p:nvPr>
            <p:ph type="dt" sz="half" idx="15"/>
          </p:nvPr>
        </p:nvSpPr>
        <p:spPr>
          <a:xfrm rot="5400000">
            <a:off x="10469880" y="4892040"/>
            <a:ext cx="2670048" cy="365760"/>
          </a:xfrm>
        </p:spPr>
        <p:txBody>
          <a:bodyPr anchor="ctr">
            <a:normAutofit/>
          </a:bodyPr>
          <a:lstStyle/>
          <a:p>
            <a:pPr>
              <a:spcAft>
                <a:spcPts val="600"/>
              </a:spcAft>
            </a:pPr>
            <a:fld id="{E9032EC0-3635-4E84-9DBA-120CF3291268}" type="datetime4">
              <a:rPr lang="en-US" smtClean="0"/>
              <a:pPr>
                <a:spcAft>
                  <a:spcPts val="600"/>
                </a:spcAft>
              </a:pPr>
              <a:t>December 9, 2025</a:t>
            </a:fld>
            <a:endParaRPr lang="en-US"/>
          </a:p>
        </p:txBody>
      </p:sp>
    </p:spTree>
    <p:extLst>
      <p:ext uri="{BB962C8B-B14F-4D97-AF65-F5344CB8AC3E}">
        <p14:creationId xmlns:p14="http://schemas.microsoft.com/office/powerpoint/2010/main" val="29439180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B750E1-014E-2F32-5FE0-025C27322ADF}"/>
              </a:ext>
            </a:extLst>
          </p:cNvPr>
          <p:cNvSpPr>
            <a:spLocks noGrp="1"/>
          </p:cNvSpPr>
          <p:nvPr>
            <p:ph type="title"/>
          </p:nvPr>
        </p:nvSpPr>
        <p:spPr>
          <a:xfrm>
            <a:off x="4790451" y="-426604"/>
            <a:ext cx="3842130" cy="1143000"/>
          </a:xfrm>
        </p:spPr>
        <p:txBody>
          <a:bodyPr anchor="b">
            <a:normAutofit/>
          </a:bodyPr>
          <a:lstStyle/>
          <a:p>
            <a:r>
              <a:rPr lang="en-US"/>
              <a:t>Introduction</a:t>
            </a:r>
          </a:p>
        </p:txBody>
      </p:sp>
      <p:sp>
        <p:nvSpPr>
          <p:cNvPr id="3" name="Content Placeholder 2">
            <a:extLst>
              <a:ext uri="{FF2B5EF4-FFF2-40B4-BE49-F238E27FC236}">
                <a16:creationId xmlns:a16="http://schemas.microsoft.com/office/drawing/2014/main" id="{A36B70B6-B9DD-8293-E045-C9E0BE21FEB2}"/>
              </a:ext>
            </a:extLst>
          </p:cNvPr>
          <p:cNvSpPr>
            <a:spLocks noGrp="1"/>
          </p:cNvSpPr>
          <p:nvPr>
            <p:ph sz="quarter" idx="14"/>
          </p:nvPr>
        </p:nvSpPr>
        <p:spPr>
          <a:xfrm>
            <a:off x="7569582" y="1905447"/>
            <a:ext cx="3700397" cy="4193601"/>
          </a:xfrm>
        </p:spPr>
        <p:txBody>
          <a:bodyPr vert="horz" lIns="91440" tIns="45720" rIns="91440" bIns="45720" rtlCol="0" anchor="t">
            <a:normAutofit/>
          </a:bodyPr>
          <a:lstStyle/>
          <a:p>
            <a:pPr marL="0" indent="0">
              <a:buNone/>
            </a:pPr>
            <a:endParaRPr lang="en-US"/>
          </a:p>
          <a:p>
            <a:pPr>
              <a:buFont typeface="Calibri"/>
              <a:buChar char="-"/>
            </a:pPr>
            <a:endParaRPr lang="en-US" b="1"/>
          </a:p>
        </p:txBody>
      </p:sp>
      <p:sp>
        <p:nvSpPr>
          <p:cNvPr id="19" name="Date Placeholder 6">
            <a:extLst>
              <a:ext uri="{FF2B5EF4-FFF2-40B4-BE49-F238E27FC236}">
                <a16:creationId xmlns:a16="http://schemas.microsoft.com/office/drawing/2014/main" id="{E4AD272C-9260-FAA0-E37B-43745344AB24}"/>
              </a:ext>
            </a:extLst>
          </p:cNvPr>
          <p:cNvSpPr>
            <a:spLocks noGrp="1"/>
          </p:cNvSpPr>
          <p:nvPr>
            <p:ph type="dt" sz="half" idx="15"/>
          </p:nvPr>
        </p:nvSpPr>
        <p:spPr>
          <a:xfrm rot="5400000">
            <a:off x="10469880" y="4892040"/>
            <a:ext cx="2670048" cy="365760"/>
          </a:xfrm>
        </p:spPr>
        <p:txBody>
          <a:bodyPr/>
          <a:lstStyle/>
          <a:p>
            <a:pPr>
              <a:spcAft>
                <a:spcPts val="600"/>
              </a:spcAft>
            </a:pPr>
            <a:fld id="{E9032EC0-3635-4E84-9DBA-120CF3291268}" type="datetime4">
              <a:rPr lang="en-US" smtClean="0"/>
              <a:pPr>
                <a:spcAft>
                  <a:spcPts val="600"/>
                </a:spcAft>
              </a:pPr>
              <a:t>December 9, 2025</a:t>
            </a:fld>
            <a:endParaRPr lang="en-US"/>
          </a:p>
        </p:txBody>
      </p:sp>
      <p:sp>
        <p:nvSpPr>
          <p:cNvPr id="7" name="Content Placeholder 2">
            <a:extLst>
              <a:ext uri="{FF2B5EF4-FFF2-40B4-BE49-F238E27FC236}">
                <a16:creationId xmlns:a16="http://schemas.microsoft.com/office/drawing/2014/main" id="{F2AF9960-B438-1475-FE53-0031D25D88C3}"/>
              </a:ext>
            </a:extLst>
          </p:cNvPr>
          <p:cNvSpPr txBox="1">
            <a:spLocks/>
          </p:cNvSpPr>
          <p:nvPr/>
        </p:nvSpPr>
        <p:spPr>
          <a:xfrm>
            <a:off x="273860" y="799654"/>
            <a:ext cx="4534556" cy="2095599"/>
          </a:xfrm>
          <a:prstGeom prst="rect">
            <a:avLst/>
          </a:prstGeom>
        </p:spPr>
        <p:txBody>
          <a:bodyPr vert="horz" lIns="91440" tIns="45720" rIns="91440" bIns="45720" rtlCol="0" anchor="t">
            <a:noAutofit/>
          </a:bodyPr>
          <a:lstStyle>
            <a:lvl1pPr marL="228600" indent="-228600" algn="l" defTabSz="914400" rtl="0" eaLnBrk="1" latinLnBrk="0" hangingPunct="1">
              <a:lnSpc>
                <a:spcPct val="130000"/>
              </a:lnSpc>
              <a:spcBef>
                <a:spcPts val="1000"/>
              </a:spcBef>
              <a:buFont typeface="Arial" panose="020B0604020202020204" pitchFamily="34" charset="0"/>
              <a:buChar char="•"/>
              <a:defRPr lang="en-US" sz="1800" kern="1200" dirty="0">
                <a:solidFill>
                  <a:schemeClr val="tx1"/>
                </a:solidFill>
                <a:latin typeface="+mn-lt"/>
                <a:ea typeface="+mn-ea"/>
                <a:cs typeface="+mn-cs"/>
              </a:defRPr>
            </a:lvl1pPr>
            <a:lvl2pPr marL="457200" indent="-228600" algn="l" defTabSz="914400" rtl="0" eaLnBrk="1" latinLnBrk="0" hangingPunct="1">
              <a:lnSpc>
                <a:spcPct val="130000"/>
              </a:lnSpc>
              <a:spcBef>
                <a:spcPts val="500"/>
              </a:spcBef>
              <a:buFont typeface="Arial" panose="020B0604020202020204" pitchFamily="34" charset="0"/>
              <a:buChar char="•"/>
              <a:defRPr lang="en-US" sz="1600" kern="1200" dirty="0">
                <a:solidFill>
                  <a:schemeClr val="tx1"/>
                </a:solidFill>
                <a:latin typeface="+mn-lt"/>
                <a:ea typeface="+mn-ea"/>
                <a:cs typeface="+mn-cs"/>
              </a:defRPr>
            </a:lvl2pPr>
            <a:lvl3pPr marL="685800" indent="-228600" algn="l" defTabSz="914400" rtl="0" eaLnBrk="1" latinLnBrk="0" hangingPunct="1">
              <a:lnSpc>
                <a:spcPct val="130000"/>
              </a:lnSpc>
              <a:spcBef>
                <a:spcPts val="500"/>
              </a:spcBef>
              <a:buFont typeface="Arial" panose="020B0604020202020204" pitchFamily="34" charset="0"/>
              <a:buChar char="•"/>
              <a:defRPr lang="en-US" sz="1400" kern="1200" dirty="0">
                <a:solidFill>
                  <a:schemeClr val="tx1"/>
                </a:solidFill>
                <a:latin typeface="+mn-lt"/>
                <a:ea typeface="+mn-ea"/>
                <a:cs typeface="+mn-cs"/>
              </a:defRPr>
            </a:lvl3pPr>
            <a:lvl4pPr marL="914400" indent="-228600" algn="l" defTabSz="914400" rtl="0" eaLnBrk="1" latinLnBrk="0" hangingPunct="1">
              <a:lnSpc>
                <a:spcPct val="130000"/>
              </a:lnSpc>
              <a:spcBef>
                <a:spcPts val="500"/>
              </a:spcBef>
              <a:buFont typeface="Arial" panose="020B0604020202020204" pitchFamily="34" charset="0"/>
              <a:buChar char="•"/>
              <a:defRPr lang="en-US" sz="1200" kern="1200" dirty="0">
                <a:solidFill>
                  <a:schemeClr val="tx1"/>
                </a:solidFill>
                <a:latin typeface="+mn-lt"/>
                <a:ea typeface="+mn-ea"/>
                <a:cs typeface="+mn-cs"/>
              </a:defRPr>
            </a:lvl4pPr>
            <a:lvl5pPr marL="1143000" indent="-228600" algn="l" defTabSz="914400" rtl="0" eaLnBrk="1" latinLnBrk="0" hangingPunct="1">
              <a:lnSpc>
                <a:spcPct val="130000"/>
              </a:lnSpc>
              <a:spcBef>
                <a:spcPts val="500"/>
              </a:spcBef>
              <a:buFont typeface="Arial" panose="020B0604020202020204" pitchFamily="34" charset="0"/>
              <a:buChar char="•"/>
              <a:defRPr lang="en-US" sz="11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r>
              <a:rPr lang="en-US" b="1"/>
              <a:t>Study Area:</a:t>
            </a:r>
            <a:r>
              <a:rPr lang="en-US" sz="1600" b="1"/>
              <a:t> Colorado</a:t>
            </a:r>
          </a:p>
          <a:p>
            <a:pPr marL="285750" indent="-285750">
              <a:buFont typeface="Arial" panose="020B0604020202020204" pitchFamily="34" charset="0"/>
              <a:buChar char="•"/>
            </a:pPr>
            <a:endParaRPr lang="en-US" sz="1600" b="1"/>
          </a:p>
          <a:p>
            <a:pPr marL="285750" indent="-285750">
              <a:buFont typeface="Arial"/>
              <a:buChar char="•"/>
            </a:pPr>
            <a:r>
              <a:rPr lang="en-US" b="1"/>
              <a:t>Research Question:</a:t>
            </a:r>
            <a:r>
              <a:rPr lang="en-US" sz="1600" b="1"/>
              <a:t> Where are owl habitats being protected, and where are they most vulnerable to human disturbance in Colorado? </a:t>
            </a:r>
          </a:p>
          <a:p>
            <a:pPr marL="285750" indent="-285750">
              <a:buFont typeface="Arial"/>
              <a:buChar char="•"/>
            </a:pPr>
            <a:endParaRPr lang="en-US" b="1"/>
          </a:p>
          <a:p>
            <a:pPr marL="285750" indent="-285750">
              <a:buFont typeface="Arial"/>
              <a:buChar char="•"/>
            </a:pPr>
            <a:r>
              <a:rPr lang="en-US" b="1"/>
              <a:t>Project Goals: </a:t>
            </a:r>
          </a:p>
          <a:p>
            <a:pPr lvl="1">
              <a:buFont typeface="Wingdings"/>
              <a:buChar char="Ø"/>
            </a:pPr>
            <a:r>
              <a:rPr lang="en-US" sz="1400"/>
              <a:t>Understanding </a:t>
            </a:r>
            <a:r>
              <a:rPr lang="en-US" sz="1400" b="1"/>
              <a:t>what mining types dominate</a:t>
            </a:r>
            <a:r>
              <a:rPr lang="en-US" sz="1400"/>
              <a:t> the owl's critical habitat</a:t>
            </a:r>
          </a:p>
          <a:p>
            <a:pPr marL="514350" lvl="1" indent="-285750">
              <a:buFont typeface="Wingdings"/>
              <a:buChar char="Ø"/>
            </a:pPr>
            <a:r>
              <a:rPr lang="en-US" sz="1400"/>
              <a:t>Visualizing </a:t>
            </a:r>
            <a:r>
              <a:rPr lang="en-US" sz="1400" b="1"/>
              <a:t>which roads overlap</a:t>
            </a:r>
            <a:r>
              <a:rPr lang="en-US" sz="1400"/>
              <a:t> the owl's habitat the most</a:t>
            </a:r>
          </a:p>
          <a:p>
            <a:pPr marL="514350" lvl="1" indent="-285750">
              <a:buFont typeface="Wingdings"/>
              <a:buChar char="Ø"/>
            </a:pPr>
            <a:r>
              <a:rPr lang="en-US" sz="1400"/>
              <a:t>Discovering if large </a:t>
            </a:r>
            <a:r>
              <a:rPr lang="en-US" sz="1400" b="1"/>
              <a:t>urban areas overlap</a:t>
            </a:r>
            <a:r>
              <a:rPr lang="en-US" sz="1400"/>
              <a:t> with owl habitat</a:t>
            </a:r>
          </a:p>
          <a:p>
            <a:pPr marL="514350" lvl="1" indent="-285750">
              <a:buFont typeface="Wingdings"/>
              <a:buChar char="Ø"/>
            </a:pPr>
            <a:r>
              <a:rPr lang="en-US" sz="1400"/>
              <a:t>To find what areas should be </a:t>
            </a:r>
            <a:r>
              <a:rPr lang="en-US" sz="1400" b="1"/>
              <a:t>protected</a:t>
            </a:r>
            <a:r>
              <a:rPr lang="en-US" sz="1400"/>
              <a:t> the most for owl habitat conservation, and what areas pose the most </a:t>
            </a:r>
            <a:r>
              <a:rPr lang="en-US" sz="1400" b="1"/>
              <a:t>risk </a:t>
            </a:r>
            <a:r>
              <a:rPr lang="en-US" sz="1400"/>
              <a:t>to owl habitat</a:t>
            </a:r>
          </a:p>
          <a:p>
            <a:pPr marL="285750" indent="-285750">
              <a:buFont typeface="Arial"/>
              <a:buChar char="•"/>
            </a:pPr>
            <a:endParaRPr lang="en-US" sz="1600" b="1"/>
          </a:p>
        </p:txBody>
      </p:sp>
      <p:sp>
        <p:nvSpPr>
          <p:cNvPr id="11" name="TextBox 10">
            <a:extLst>
              <a:ext uri="{FF2B5EF4-FFF2-40B4-BE49-F238E27FC236}">
                <a16:creationId xmlns:a16="http://schemas.microsoft.com/office/drawing/2014/main" id="{A9279892-9865-A84E-5F47-B77BEF5C7E5C}"/>
              </a:ext>
            </a:extLst>
          </p:cNvPr>
          <p:cNvSpPr txBox="1"/>
          <p:nvPr/>
        </p:nvSpPr>
        <p:spPr>
          <a:xfrm>
            <a:off x="5349443" y="6205155"/>
            <a:ext cx="5927872" cy="5539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t>This map shows what counties contain owl habitats and how many meters squared of habitat is located in the county. This map is useful because it gives a clear indication of where exactly the habitat is located and what county contains the most squared meters of habitat. </a:t>
            </a:r>
          </a:p>
        </p:txBody>
      </p:sp>
      <p:pic>
        <p:nvPicPr>
          <p:cNvPr id="4" name="Picture 3" descr="A map of the state of colorado&#10;&#10;AI-generated content may be incorrect.">
            <a:extLst>
              <a:ext uri="{FF2B5EF4-FFF2-40B4-BE49-F238E27FC236}">
                <a16:creationId xmlns:a16="http://schemas.microsoft.com/office/drawing/2014/main" id="{64A4A4B0-446E-A785-0DA9-6314A75329C3}"/>
              </a:ext>
            </a:extLst>
          </p:cNvPr>
          <p:cNvPicPr>
            <a:picLocks noChangeAspect="1"/>
          </p:cNvPicPr>
          <p:nvPr/>
        </p:nvPicPr>
        <p:blipFill>
          <a:blip r:embed="rId2"/>
          <a:stretch>
            <a:fillRect/>
          </a:stretch>
        </p:blipFill>
        <p:spPr>
          <a:xfrm>
            <a:off x="5348905" y="934210"/>
            <a:ext cx="6513175" cy="4986578"/>
          </a:xfrm>
          <a:prstGeom prst="rect">
            <a:avLst/>
          </a:prstGeom>
        </p:spPr>
      </p:pic>
    </p:spTree>
    <p:extLst>
      <p:ext uri="{BB962C8B-B14F-4D97-AF65-F5344CB8AC3E}">
        <p14:creationId xmlns:p14="http://schemas.microsoft.com/office/powerpoint/2010/main" val="1879275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120F23-1809-2CC4-1A94-F826616D2DF4}"/>
              </a:ext>
            </a:extLst>
          </p:cNvPr>
          <p:cNvSpPr>
            <a:spLocks noGrp="1"/>
          </p:cNvSpPr>
          <p:nvPr>
            <p:ph type="title"/>
          </p:nvPr>
        </p:nvSpPr>
        <p:spPr>
          <a:xfrm>
            <a:off x="137159" y="151598"/>
            <a:ext cx="11924209" cy="528186"/>
          </a:xfrm>
        </p:spPr>
        <p:txBody>
          <a:bodyPr anchor="ctr">
            <a:normAutofit/>
          </a:bodyPr>
          <a:lstStyle/>
          <a:p>
            <a:r>
              <a:rPr lang="en-US"/>
              <a:t>Methodology&amp; Workflow</a:t>
            </a:r>
          </a:p>
        </p:txBody>
      </p:sp>
      <p:sp>
        <p:nvSpPr>
          <p:cNvPr id="4" name="Content Placeholder 3">
            <a:extLst>
              <a:ext uri="{FF2B5EF4-FFF2-40B4-BE49-F238E27FC236}">
                <a16:creationId xmlns:a16="http://schemas.microsoft.com/office/drawing/2014/main" id="{CBAD71A6-1036-A099-9BDF-27C11F75648B}"/>
              </a:ext>
            </a:extLst>
          </p:cNvPr>
          <p:cNvSpPr>
            <a:spLocks noGrp="1"/>
          </p:cNvSpPr>
          <p:nvPr>
            <p:ph idx="1"/>
          </p:nvPr>
        </p:nvSpPr>
        <p:spPr>
          <a:xfrm>
            <a:off x="137159" y="954653"/>
            <a:ext cx="7138981" cy="5725811"/>
          </a:xfrm>
        </p:spPr>
        <p:txBody>
          <a:bodyPr vert="horz" lIns="91440" tIns="45720" rIns="91440" bIns="45720" rtlCol="0" anchor="t">
            <a:normAutofit/>
          </a:bodyPr>
          <a:lstStyle/>
          <a:p>
            <a:pPr marL="0" indent="0">
              <a:buNone/>
            </a:pPr>
            <a:r>
              <a:rPr lang="en-US" b="1"/>
              <a:t>Data Collection</a:t>
            </a:r>
            <a:endParaRPr lang="en-US"/>
          </a:p>
          <a:p>
            <a:pPr>
              <a:buFont typeface="Arial"/>
              <a:buChar char="•"/>
            </a:pPr>
            <a:r>
              <a:rPr lang="en-US"/>
              <a:t>Habitat data: U.S. Fish &amp; Wildlife Service</a:t>
            </a:r>
          </a:p>
          <a:p>
            <a:pPr>
              <a:buFont typeface="Arial"/>
              <a:buChar char="•"/>
            </a:pPr>
            <a:r>
              <a:rPr lang="en-US"/>
              <a:t>Mining permits: Colorado Division of Reclamation, Mining &amp; Safety</a:t>
            </a:r>
          </a:p>
          <a:p>
            <a:pPr>
              <a:buFont typeface="Arial"/>
              <a:buChar char="•"/>
            </a:pPr>
            <a:r>
              <a:rPr lang="en-US"/>
              <a:t>Roads: Data.gov</a:t>
            </a:r>
          </a:p>
          <a:p>
            <a:pPr>
              <a:buFont typeface="Arial"/>
              <a:buChar char="•"/>
            </a:pPr>
            <a:r>
              <a:rPr lang="en-US"/>
              <a:t>Counties: Data.gov</a:t>
            </a:r>
          </a:p>
          <a:p>
            <a:pPr>
              <a:buFont typeface="Arial"/>
              <a:buChar char="•"/>
            </a:pPr>
            <a:r>
              <a:rPr lang="en-US"/>
              <a:t>Urban data: U.S. Census Bureau </a:t>
            </a:r>
          </a:p>
          <a:p>
            <a:pPr marL="0" indent="0">
              <a:buNone/>
            </a:pPr>
            <a:r>
              <a:rPr lang="en-US" b="1"/>
              <a:t>Data Preparation</a:t>
            </a:r>
            <a:endParaRPr lang="en-US"/>
          </a:p>
          <a:p>
            <a:pPr>
              <a:buFont typeface="Arial"/>
              <a:buChar char="•"/>
            </a:pPr>
            <a:r>
              <a:rPr lang="en-US"/>
              <a:t>Cleaned attribute tables</a:t>
            </a:r>
          </a:p>
          <a:p>
            <a:pPr>
              <a:buFont typeface="Arial"/>
              <a:buChar char="•"/>
            </a:pPr>
            <a:r>
              <a:rPr lang="en-US"/>
              <a:t>Removed records outside Colorado</a:t>
            </a:r>
          </a:p>
          <a:p>
            <a:pPr>
              <a:buFont typeface="Arial"/>
              <a:buChar char="•"/>
            </a:pPr>
            <a:r>
              <a:rPr lang="en-US"/>
              <a:t>Performed spatial joins and intersection</a:t>
            </a:r>
          </a:p>
          <a:p>
            <a:pPr>
              <a:buFont typeface="Arial"/>
              <a:buChar char="•"/>
            </a:pPr>
            <a:endParaRPr lang="en-US"/>
          </a:p>
        </p:txBody>
      </p:sp>
      <p:sp>
        <p:nvSpPr>
          <p:cNvPr id="15" name="Date Placeholder 5">
            <a:extLst>
              <a:ext uri="{FF2B5EF4-FFF2-40B4-BE49-F238E27FC236}">
                <a16:creationId xmlns:a16="http://schemas.microsoft.com/office/drawing/2014/main" id="{C7BC298B-DC8C-84ED-D360-4D3065C53068}"/>
              </a:ext>
            </a:extLst>
          </p:cNvPr>
          <p:cNvSpPr>
            <a:spLocks noGrp="1"/>
          </p:cNvSpPr>
          <p:nvPr>
            <p:ph type="dt" sz="half" idx="10"/>
          </p:nvPr>
        </p:nvSpPr>
        <p:spPr>
          <a:xfrm>
            <a:off x="8394192" y="6483096"/>
            <a:ext cx="3657600" cy="365125"/>
          </a:xfrm>
        </p:spPr>
        <p:txBody>
          <a:bodyPr/>
          <a:lstStyle/>
          <a:p>
            <a:pPr>
              <a:spcAft>
                <a:spcPts val="600"/>
              </a:spcAft>
            </a:pPr>
            <a:fld id="{3968F040-9A2D-487C-9838-D433833E9BE2}" type="datetime4">
              <a:rPr lang="en-US" smtClean="0"/>
              <a:pPr>
                <a:spcAft>
                  <a:spcPts val="600"/>
                </a:spcAft>
              </a:pPr>
              <a:t>December 9, 2025</a:t>
            </a:fld>
            <a:endParaRPr lang="en-US"/>
          </a:p>
        </p:txBody>
      </p:sp>
      <p:sp>
        <p:nvSpPr>
          <p:cNvPr id="3" name="TextBox 2">
            <a:extLst>
              <a:ext uri="{FF2B5EF4-FFF2-40B4-BE49-F238E27FC236}">
                <a16:creationId xmlns:a16="http://schemas.microsoft.com/office/drawing/2014/main" id="{907B2BC3-93D8-236B-16FA-120154615BDD}"/>
              </a:ext>
            </a:extLst>
          </p:cNvPr>
          <p:cNvSpPr txBox="1"/>
          <p:nvPr/>
        </p:nvSpPr>
        <p:spPr>
          <a:xfrm>
            <a:off x="7759717" y="727190"/>
            <a:ext cx="3520112" cy="5676965"/>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a:bodyPr>
          <a:lstStyle/>
          <a:p>
            <a:pPr lvl="0">
              <a:spcAft>
                <a:spcPts val="600"/>
              </a:spcAft>
            </a:pPr>
            <a:r>
              <a:rPr lang="en-US" b="1" kern="1200" baseline="0"/>
              <a:t>Spatial Analysis in RStudio</a:t>
            </a:r>
            <a:r>
              <a:rPr lang="en-US" kern="1200"/>
              <a:t>​</a:t>
            </a:r>
          </a:p>
          <a:p>
            <a:pPr lvl="0" indent="-228600">
              <a:spcAft>
                <a:spcPts val="600"/>
              </a:spcAft>
              <a:buFont typeface="Arial,Sans-Serif"/>
              <a:buChar char="•"/>
            </a:pPr>
            <a:r>
              <a:rPr lang="en-US" kern="1200" baseline="0"/>
              <a:t>Mapped owl habitat boundaries</a:t>
            </a:r>
            <a:r>
              <a:rPr lang="en-US" kern="1200"/>
              <a:t>​</a:t>
            </a:r>
          </a:p>
          <a:p>
            <a:pPr indent="-228600">
              <a:spcAft>
                <a:spcPts val="600"/>
              </a:spcAft>
              <a:buFont typeface="Arial,Sans-Serif"/>
              <a:buChar char="•"/>
            </a:pPr>
            <a:r>
              <a:rPr lang="en-US" kern="1200" baseline="0"/>
              <a:t>Identified mines</a:t>
            </a:r>
            <a:r>
              <a:rPr lang="en-US" kern="1200"/>
              <a:t>,</a:t>
            </a:r>
            <a:r>
              <a:rPr lang="en-US" kern="1200" baseline="0"/>
              <a:t> major roads within habitat zones</a:t>
            </a:r>
            <a:r>
              <a:rPr lang="en-US" kern="1200"/>
              <a:t>​, and urban development</a:t>
            </a:r>
          </a:p>
          <a:p>
            <a:pPr indent="-228600">
              <a:spcAft>
                <a:spcPts val="600"/>
              </a:spcAft>
              <a:buFont typeface="Arial,Sans-Serif"/>
              <a:buChar char="•"/>
            </a:pPr>
            <a:r>
              <a:rPr lang="en-US" kern="1200" baseline="0"/>
              <a:t>Created </a:t>
            </a:r>
            <a:r>
              <a:rPr lang="en-US" kern="1200"/>
              <a:t>2- mile risk</a:t>
            </a:r>
            <a:r>
              <a:rPr lang="en-US" kern="1200" baseline="0"/>
              <a:t> buffers</a:t>
            </a:r>
            <a:r>
              <a:rPr lang="en-US" kern="1200"/>
              <a:t>​</a:t>
            </a:r>
          </a:p>
          <a:p>
            <a:pPr indent="-228600">
              <a:spcAft>
                <a:spcPts val="600"/>
              </a:spcAft>
              <a:buFont typeface="Arial,Sans-Serif"/>
              <a:buChar char="•"/>
            </a:pPr>
            <a:r>
              <a:rPr lang="en-US" kern="1200" baseline="0"/>
              <a:t>Calculated habitat </a:t>
            </a:r>
            <a:r>
              <a:rPr lang="en-US" kern="1200"/>
              <a:t>regions most at </a:t>
            </a:r>
            <a:r>
              <a:rPr lang="en-US" kern="1200" baseline="0"/>
              <a:t>risk</a:t>
            </a:r>
            <a:r>
              <a:rPr lang="en-US" kern="1200"/>
              <a:t>​</a:t>
            </a:r>
          </a:p>
          <a:p>
            <a:pPr lvl="0" indent="-228600">
              <a:spcAft>
                <a:spcPts val="600"/>
              </a:spcAft>
              <a:buFont typeface="Arial,Sans-Serif"/>
              <a:buChar char="•"/>
            </a:pPr>
            <a:r>
              <a:rPr lang="en-US" kern="1200" baseline="0"/>
              <a:t>Produced visualizations (choropleth maps, bar charts, cartograms)</a:t>
            </a:r>
            <a:r>
              <a:rPr lang="en-US" kern="1200"/>
              <a:t>​</a:t>
            </a:r>
          </a:p>
          <a:p>
            <a:pPr lvl="0">
              <a:spcAft>
                <a:spcPts val="600"/>
              </a:spcAft>
            </a:pPr>
            <a:r>
              <a:rPr lang="en-US" b="1" kern="1200" baseline="0"/>
              <a:t>Purpose of Analysis</a:t>
            </a:r>
            <a:r>
              <a:rPr lang="en-US" kern="1200"/>
              <a:t>​</a:t>
            </a:r>
          </a:p>
          <a:p>
            <a:pPr lvl="0" indent="-228600">
              <a:spcAft>
                <a:spcPts val="600"/>
              </a:spcAft>
              <a:buFont typeface="Arial,Sans-Serif"/>
              <a:buChar char="•"/>
            </a:pPr>
            <a:r>
              <a:rPr lang="en-US" kern="1200" baseline="0"/>
              <a:t>Determine where human activities overlap owl habitat</a:t>
            </a:r>
            <a:r>
              <a:rPr lang="en-US" kern="1200"/>
              <a:t>​</a:t>
            </a:r>
          </a:p>
          <a:p>
            <a:pPr lvl="0" indent="-228600">
              <a:spcAft>
                <a:spcPts val="600"/>
              </a:spcAft>
              <a:buFont typeface="Arial,Sans-Serif"/>
              <a:buChar char="•"/>
            </a:pPr>
            <a:r>
              <a:rPr lang="en-US" kern="1200" baseline="0"/>
              <a:t>Highlight vulnerable areas needing conservation action</a:t>
            </a:r>
            <a:r>
              <a:rPr lang="en-US" kern="1200"/>
              <a:t>​</a:t>
            </a:r>
          </a:p>
          <a:p>
            <a:pPr>
              <a:spcAft>
                <a:spcPts val="600"/>
              </a:spcAft>
            </a:pPr>
            <a:r>
              <a:rPr lang="en-US" kern="1200"/>
              <a:t>​</a:t>
            </a:r>
          </a:p>
          <a:p>
            <a:pPr>
              <a:spcAft>
                <a:spcPts val="600"/>
              </a:spcAft>
            </a:pPr>
            <a:endParaRPr lang="en-US" kern="1200"/>
          </a:p>
        </p:txBody>
      </p:sp>
    </p:spTree>
    <p:extLst>
      <p:ext uri="{BB962C8B-B14F-4D97-AF65-F5344CB8AC3E}">
        <p14:creationId xmlns:p14="http://schemas.microsoft.com/office/powerpoint/2010/main" val="35998440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ADF91F-E461-D4F2-A395-32E939B2CE83}"/>
              </a:ext>
            </a:extLst>
          </p:cNvPr>
          <p:cNvSpPr>
            <a:spLocks noGrp="1"/>
          </p:cNvSpPr>
          <p:nvPr>
            <p:ph type="title"/>
          </p:nvPr>
        </p:nvSpPr>
        <p:spPr>
          <a:xfrm>
            <a:off x="137159" y="2915"/>
            <a:ext cx="11924209" cy="528186"/>
          </a:xfrm>
        </p:spPr>
        <p:txBody>
          <a:bodyPr/>
          <a:lstStyle/>
          <a:p>
            <a:r>
              <a:rPr lang="en-US"/>
              <a:t>Workflow diagram</a:t>
            </a:r>
          </a:p>
        </p:txBody>
      </p:sp>
      <p:pic>
        <p:nvPicPr>
          <p:cNvPr id="7" name="Content Placeholder 6" descr="A diagram of data preparation&#10;&#10;AI-generated content may be incorrect.">
            <a:extLst>
              <a:ext uri="{FF2B5EF4-FFF2-40B4-BE49-F238E27FC236}">
                <a16:creationId xmlns:a16="http://schemas.microsoft.com/office/drawing/2014/main" id="{7267D395-A2BC-5E49-5DD3-EF265A74AF73}"/>
              </a:ext>
            </a:extLst>
          </p:cNvPr>
          <p:cNvPicPr>
            <a:picLocks noGrp="1" noChangeAspect="1"/>
          </p:cNvPicPr>
          <p:nvPr>
            <p:ph idx="1"/>
          </p:nvPr>
        </p:nvPicPr>
        <p:blipFill>
          <a:blip r:embed="rId2"/>
          <a:srcRect t="-62" r="113" b="1676"/>
          <a:stretch>
            <a:fillRect/>
          </a:stretch>
        </p:blipFill>
        <p:spPr>
          <a:xfrm>
            <a:off x="1761439" y="532886"/>
            <a:ext cx="8183147" cy="4905738"/>
          </a:xfrm>
          <a:prstGeom prst="rect">
            <a:avLst/>
          </a:prstGeom>
        </p:spPr>
      </p:pic>
      <p:sp>
        <p:nvSpPr>
          <p:cNvPr id="6" name="Date Placeholder 5">
            <a:extLst>
              <a:ext uri="{FF2B5EF4-FFF2-40B4-BE49-F238E27FC236}">
                <a16:creationId xmlns:a16="http://schemas.microsoft.com/office/drawing/2014/main" id="{2071CF29-5E9E-D593-086E-4145D637D022}"/>
              </a:ext>
            </a:extLst>
          </p:cNvPr>
          <p:cNvSpPr>
            <a:spLocks noGrp="1"/>
          </p:cNvSpPr>
          <p:nvPr>
            <p:ph type="dt" sz="half" idx="10"/>
          </p:nvPr>
        </p:nvSpPr>
        <p:spPr/>
        <p:txBody>
          <a:bodyPr/>
          <a:lstStyle/>
          <a:p>
            <a:fld id="{3968F040-9A2D-487C-9838-D433833E9BE2}" type="datetime4">
              <a:rPr lang="en-US" smtClean="0"/>
              <a:t>December 9, 2025</a:t>
            </a:fld>
            <a:endParaRPr lang="en-US"/>
          </a:p>
        </p:txBody>
      </p:sp>
      <p:sp>
        <p:nvSpPr>
          <p:cNvPr id="3" name="Oval 2">
            <a:extLst>
              <a:ext uri="{FF2B5EF4-FFF2-40B4-BE49-F238E27FC236}">
                <a16:creationId xmlns:a16="http://schemas.microsoft.com/office/drawing/2014/main" id="{A43ECDAE-97FC-B04F-6D43-08B250F54E55}"/>
              </a:ext>
            </a:extLst>
          </p:cNvPr>
          <p:cNvSpPr/>
          <p:nvPr/>
        </p:nvSpPr>
        <p:spPr>
          <a:xfrm>
            <a:off x="1933249" y="5833203"/>
            <a:ext cx="1276937" cy="579120"/>
          </a:xfrm>
          <a:prstGeom prst="ellipse">
            <a:avLst/>
          </a:prstGeom>
          <a:noFill/>
          <a:ln>
            <a:solidFill>
              <a:srgbClr val="C8EFE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63EF5585-38A3-CB9A-BEF6-5772F86E9FE1}"/>
              </a:ext>
            </a:extLst>
          </p:cNvPr>
          <p:cNvSpPr txBox="1"/>
          <p:nvPr/>
        </p:nvSpPr>
        <p:spPr>
          <a:xfrm>
            <a:off x="2075490" y="5969991"/>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b="1" dirty="0">
                <a:latin typeface="Times New Roman"/>
                <a:cs typeface="Times New Roman"/>
              </a:rPr>
              <a:t>Urban data</a:t>
            </a:r>
          </a:p>
        </p:txBody>
      </p:sp>
      <p:cxnSp>
        <p:nvCxnSpPr>
          <p:cNvPr id="5" name="Straight Arrow Connector 4">
            <a:extLst>
              <a:ext uri="{FF2B5EF4-FFF2-40B4-BE49-F238E27FC236}">
                <a16:creationId xmlns:a16="http://schemas.microsoft.com/office/drawing/2014/main" id="{4060BCF3-EEA2-CD94-F7BD-F08FE0BA2774}"/>
              </a:ext>
            </a:extLst>
          </p:cNvPr>
          <p:cNvCxnSpPr/>
          <p:nvPr/>
        </p:nvCxnSpPr>
        <p:spPr>
          <a:xfrm>
            <a:off x="2560320" y="5445760"/>
            <a:ext cx="20320" cy="304800"/>
          </a:xfrm>
          <a:prstGeom prst="straightConnector1">
            <a:avLst/>
          </a:prstGeom>
          <a:ln>
            <a:solidFill>
              <a:srgbClr val="C8EFE7"/>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742859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AF26317-2D08-ED41-324D-7A02E40CDE83}"/>
              </a:ext>
            </a:extLst>
          </p:cNvPr>
          <p:cNvSpPr>
            <a:spLocks noGrp="1"/>
          </p:cNvSpPr>
          <p:nvPr>
            <p:ph type="title"/>
          </p:nvPr>
        </p:nvSpPr>
        <p:spPr>
          <a:xfrm>
            <a:off x="3770332" y="-236400"/>
            <a:ext cx="10634472" cy="1088136"/>
          </a:xfrm>
        </p:spPr>
        <p:txBody>
          <a:bodyPr/>
          <a:lstStyle/>
          <a:p>
            <a:r>
              <a:rPr lang="en-US" sz="2800"/>
              <a:t>Mining Visualizations</a:t>
            </a:r>
            <a:endParaRPr lang="en-US"/>
          </a:p>
        </p:txBody>
      </p:sp>
      <p:sp>
        <p:nvSpPr>
          <p:cNvPr id="3" name="Date Placeholder 2">
            <a:extLst>
              <a:ext uri="{FF2B5EF4-FFF2-40B4-BE49-F238E27FC236}">
                <a16:creationId xmlns:a16="http://schemas.microsoft.com/office/drawing/2014/main" id="{63C74090-1B96-8912-2D94-808914BB2F87}"/>
              </a:ext>
            </a:extLst>
          </p:cNvPr>
          <p:cNvSpPr>
            <a:spLocks noGrp="1"/>
          </p:cNvSpPr>
          <p:nvPr>
            <p:ph type="dt" sz="half" idx="10"/>
          </p:nvPr>
        </p:nvSpPr>
        <p:spPr/>
        <p:txBody>
          <a:bodyPr/>
          <a:lstStyle/>
          <a:p>
            <a:r>
              <a:rPr lang="en-US"/>
              <a:t>2/6/2025</a:t>
            </a:r>
          </a:p>
        </p:txBody>
      </p:sp>
      <p:sp>
        <p:nvSpPr>
          <p:cNvPr id="11" name="TextBox 10">
            <a:extLst>
              <a:ext uri="{FF2B5EF4-FFF2-40B4-BE49-F238E27FC236}">
                <a16:creationId xmlns:a16="http://schemas.microsoft.com/office/drawing/2014/main" id="{ABB48B2C-D26E-D2F4-6DB6-1879B96859A4}"/>
              </a:ext>
            </a:extLst>
          </p:cNvPr>
          <p:cNvSpPr txBox="1"/>
          <p:nvPr/>
        </p:nvSpPr>
        <p:spPr>
          <a:xfrm>
            <a:off x="201419" y="4864927"/>
            <a:ext cx="11516448" cy="20774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1600">
                <a:ea typeface="+mn-lt"/>
                <a:cs typeface="+mn-lt"/>
              </a:rPr>
              <a:t>This visualization shows that Weld County contains the highest concentration of mining operations, with many other counties having </a:t>
            </a:r>
            <a:r>
              <a:rPr lang="en-US" sz="1600" dirty="0">
                <a:ea typeface="+mn-lt"/>
                <a:cs typeface="+mn-lt"/>
              </a:rPr>
              <a:t>fewer mines</a:t>
            </a:r>
            <a:r>
              <a:rPr lang="en-US" sz="1600">
                <a:ea typeface="+mn-lt"/>
                <a:cs typeface="+mn-lt"/>
              </a:rPr>
              <a:t>. Within the Mexican Spotted Owl habitat, </a:t>
            </a:r>
            <a:r>
              <a:rPr lang="en-US" sz="1600" b="1">
                <a:ea typeface="+mn-lt"/>
                <a:cs typeface="+mn-lt"/>
              </a:rPr>
              <a:t>31 mines</a:t>
            </a:r>
            <a:r>
              <a:rPr lang="en-US" sz="1600">
                <a:ea typeface="+mn-lt"/>
                <a:cs typeface="+mn-lt"/>
              </a:rPr>
              <a:t> are located inside the habitat boundary.</a:t>
            </a:r>
          </a:p>
          <a:p>
            <a:endParaRPr lang="en-US" sz="1600">
              <a:ea typeface="+mn-lt"/>
              <a:cs typeface="+mn-lt"/>
            </a:endParaRPr>
          </a:p>
          <a:p>
            <a:pPr marL="285750" indent="-285750">
              <a:buFont typeface="Arial"/>
              <a:buChar char="•"/>
            </a:pPr>
            <a:r>
              <a:rPr lang="en-US" sz="1600">
                <a:ea typeface="+mn-lt"/>
                <a:cs typeface="+mn-lt"/>
              </a:rPr>
              <a:t>Even a small number of mines within critical habitat is significant. Mining introduces noise, disturbance, habitat fragmentation, and even vegetation loss that reduce nesting success, limit owl movement, and degrade the old growth forest conditions the owls depend on. As a threatened species, any additional stress from mining activity increases the vulnerability of remaining habitat patches.</a:t>
            </a:r>
            <a:endParaRPr lang="en-US">
              <a:ea typeface="+mn-lt"/>
              <a:cs typeface="+mn-lt"/>
            </a:endParaRPr>
          </a:p>
          <a:p>
            <a:endParaRPr lang="en-US" sz="1700"/>
          </a:p>
        </p:txBody>
      </p:sp>
      <p:pic>
        <p:nvPicPr>
          <p:cNvPr id="9" name="Content Placeholder 8" descr="A map of the state of colorado&#10;&#10;AI-generated content may be incorrect.">
            <a:extLst>
              <a:ext uri="{FF2B5EF4-FFF2-40B4-BE49-F238E27FC236}">
                <a16:creationId xmlns:a16="http://schemas.microsoft.com/office/drawing/2014/main" id="{4DF1B719-8E36-2FA8-0199-4FDD2CB65E3D}"/>
              </a:ext>
            </a:extLst>
          </p:cNvPr>
          <p:cNvPicPr>
            <a:picLocks noGrp="1" noChangeAspect="1"/>
          </p:cNvPicPr>
          <p:nvPr>
            <p:ph idx="1"/>
          </p:nvPr>
        </p:nvPicPr>
        <p:blipFill>
          <a:blip r:embed="rId2"/>
          <a:srcRect l="149" t="2128" b="-2128"/>
          <a:stretch>
            <a:fillRect/>
          </a:stretch>
        </p:blipFill>
        <p:spPr>
          <a:xfrm>
            <a:off x="3136767" y="632924"/>
            <a:ext cx="6234231" cy="3930345"/>
          </a:xfrm>
          <a:prstGeom prst="rect">
            <a:avLst/>
          </a:prstGeom>
        </p:spPr>
      </p:pic>
    </p:spTree>
    <p:extLst>
      <p:ext uri="{BB962C8B-B14F-4D97-AF65-F5344CB8AC3E}">
        <p14:creationId xmlns:p14="http://schemas.microsoft.com/office/powerpoint/2010/main" val="42579242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553ABD-C782-6082-3108-C7362E55239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2C7F948-899D-00BB-ACCF-9E42344995A3}"/>
              </a:ext>
            </a:extLst>
          </p:cNvPr>
          <p:cNvSpPr>
            <a:spLocks noGrp="1"/>
          </p:cNvSpPr>
          <p:nvPr>
            <p:ph type="title"/>
          </p:nvPr>
        </p:nvSpPr>
        <p:spPr>
          <a:xfrm>
            <a:off x="3652669" y="-225194"/>
            <a:ext cx="10634472" cy="1088136"/>
          </a:xfrm>
        </p:spPr>
        <p:txBody>
          <a:bodyPr>
            <a:normAutofit/>
          </a:bodyPr>
          <a:lstStyle/>
          <a:p>
            <a:r>
              <a:rPr lang="en-US" sz="2800"/>
              <a:t>Mining Visualizations</a:t>
            </a:r>
          </a:p>
        </p:txBody>
      </p:sp>
      <p:sp>
        <p:nvSpPr>
          <p:cNvPr id="4" name="Content Placeholder 3">
            <a:extLst>
              <a:ext uri="{FF2B5EF4-FFF2-40B4-BE49-F238E27FC236}">
                <a16:creationId xmlns:a16="http://schemas.microsoft.com/office/drawing/2014/main" id="{56430C9B-03BC-7F65-265D-DB3AD07EC3A9}"/>
              </a:ext>
            </a:extLst>
          </p:cNvPr>
          <p:cNvSpPr>
            <a:spLocks noGrp="1"/>
          </p:cNvSpPr>
          <p:nvPr>
            <p:ph idx="1"/>
          </p:nvPr>
        </p:nvSpPr>
        <p:spPr/>
        <p:txBody>
          <a:bodyPr>
            <a:normAutofit/>
          </a:bodyPr>
          <a:lstStyle/>
          <a:p>
            <a:pPr marL="0" indent="0">
              <a:buNone/>
            </a:pPr>
            <a:endParaRPr lang="en-US" sz="1800"/>
          </a:p>
          <a:p>
            <a:pPr>
              <a:buFontTx/>
              <a:buChar char="-"/>
            </a:pPr>
            <a:endParaRPr lang="en-US" sz="1800"/>
          </a:p>
        </p:txBody>
      </p:sp>
      <p:pic>
        <p:nvPicPr>
          <p:cNvPr id="3" name="Picture 2">
            <a:extLst>
              <a:ext uri="{FF2B5EF4-FFF2-40B4-BE49-F238E27FC236}">
                <a16:creationId xmlns:a16="http://schemas.microsoft.com/office/drawing/2014/main" id="{2B095852-3939-5A2C-2706-D0F4C0958463}"/>
              </a:ext>
            </a:extLst>
          </p:cNvPr>
          <p:cNvPicPr>
            <a:picLocks noChangeAspect="1"/>
          </p:cNvPicPr>
          <p:nvPr/>
        </p:nvPicPr>
        <p:blipFill>
          <a:blip r:embed="rId2"/>
          <a:srcRect l="882" r="176" b="-230"/>
          <a:stretch>
            <a:fillRect/>
          </a:stretch>
        </p:blipFill>
        <p:spPr>
          <a:xfrm>
            <a:off x="1681907" y="860210"/>
            <a:ext cx="5011158" cy="3905487"/>
          </a:xfrm>
          <a:prstGeom prst="rect">
            <a:avLst/>
          </a:prstGeom>
        </p:spPr>
      </p:pic>
      <p:sp>
        <p:nvSpPr>
          <p:cNvPr id="8" name="TextBox 7">
            <a:extLst>
              <a:ext uri="{FF2B5EF4-FFF2-40B4-BE49-F238E27FC236}">
                <a16:creationId xmlns:a16="http://schemas.microsoft.com/office/drawing/2014/main" id="{7C7A889C-08BD-8A4B-2BF1-574D4C2F972A}"/>
              </a:ext>
            </a:extLst>
          </p:cNvPr>
          <p:cNvSpPr txBox="1"/>
          <p:nvPr/>
        </p:nvSpPr>
        <p:spPr>
          <a:xfrm>
            <a:off x="539372" y="4763541"/>
            <a:ext cx="11364895" cy="206210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1600">
                <a:ea typeface="+mn-lt"/>
                <a:cs typeface="+mn-lt"/>
              </a:rPr>
              <a:t>Surface Mining (SR mines) disturb large surface areas, removing vegetation and limiting forest structure that the owl depends on. Mexican Spotted Owls require dense, mature forest canopies for nesting and roosting. Surface mining destroys these essential conditions. </a:t>
            </a:r>
            <a:endParaRPr lang="en-US" sz="1600" dirty="0">
              <a:ea typeface="+mn-lt"/>
              <a:cs typeface="+mn-lt"/>
            </a:endParaRPr>
          </a:p>
          <a:p>
            <a:pPr marL="285750" indent="-285750">
              <a:buFont typeface="Arial"/>
              <a:buChar char="•"/>
            </a:pPr>
            <a:r>
              <a:rPr lang="en-US" sz="1600">
                <a:ea typeface="+mn-lt"/>
                <a:cs typeface="+mn-lt"/>
              </a:rPr>
              <a:t>SR mining also creates noise, light, and sustained human activity, which disrupts foraging behavior and reduces nesting success. </a:t>
            </a:r>
            <a:endParaRPr lang="en-US" sz="1600" dirty="0">
              <a:ea typeface="+mn-lt"/>
              <a:cs typeface="+mn-lt"/>
            </a:endParaRPr>
          </a:p>
          <a:p>
            <a:pPr marL="285750" indent="-285750">
              <a:buFont typeface="Arial"/>
              <a:buChar char="•"/>
            </a:pPr>
            <a:r>
              <a:rPr lang="en-US" sz="1600">
                <a:ea typeface="+mn-lt"/>
                <a:cs typeface="+mn-lt"/>
              </a:rPr>
              <a:t>Additionally, these mines introduce access roads that fragment the habitat, thus limiting movement between patches. Since nearly all mines inside the habitat are SR mines, their widespread surface disturbance poses the highest risk to the owl’s already limited and sensitive habitat. </a:t>
            </a:r>
            <a:endParaRPr lang="en-US" sz="1600"/>
          </a:p>
        </p:txBody>
      </p:sp>
      <p:sp>
        <p:nvSpPr>
          <p:cNvPr id="9" name="TextBox 8">
            <a:extLst>
              <a:ext uri="{FF2B5EF4-FFF2-40B4-BE49-F238E27FC236}">
                <a16:creationId xmlns:a16="http://schemas.microsoft.com/office/drawing/2014/main" id="{AB7D3B5A-D8E8-3B1B-94C5-BDC8F0739306}"/>
              </a:ext>
            </a:extLst>
          </p:cNvPr>
          <p:cNvSpPr txBox="1"/>
          <p:nvPr/>
        </p:nvSpPr>
        <p:spPr>
          <a:xfrm>
            <a:off x="7058768" y="2812265"/>
            <a:ext cx="2315737"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u="sng"/>
              <a:t>SR: </a:t>
            </a:r>
            <a:r>
              <a:rPr lang="en-US" sz="1200"/>
              <a:t>Surface Mines</a:t>
            </a:r>
          </a:p>
          <a:p>
            <a:endParaRPr lang="en-US" sz="1200"/>
          </a:p>
          <a:p>
            <a:r>
              <a:rPr lang="en-US" sz="1200" u="sng"/>
              <a:t>CO:</a:t>
            </a:r>
            <a:r>
              <a:rPr lang="en-US" sz="1200"/>
              <a:t> Coal Mines</a:t>
            </a:r>
          </a:p>
          <a:p>
            <a:endParaRPr lang="en-US" sz="1200"/>
          </a:p>
          <a:p>
            <a:r>
              <a:rPr lang="en-US" sz="1200" u="sng"/>
              <a:t>UN:</a:t>
            </a:r>
            <a:r>
              <a:rPr lang="en-US" sz="1200"/>
              <a:t> Unspecified Mines</a:t>
            </a:r>
          </a:p>
          <a:p>
            <a:endParaRPr lang="en-US" sz="1200"/>
          </a:p>
          <a:p>
            <a:r>
              <a:rPr lang="en-US" sz="1200" u="sng"/>
              <a:t>N/A:</a:t>
            </a:r>
            <a:r>
              <a:rPr lang="en-US" sz="1200"/>
              <a:t> Permit number did not provide mine type</a:t>
            </a:r>
          </a:p>
        </p:txBody>
      </p:sp>
      <p:pic>
        <p:nvPicPr>
          <p:cNvPr id="5" name="Picture 4" descr="A map of a country&#10;&#10;AI-generated content may be incorrect.">
            <a:extLst>
              <a:ext uri="{FF2B5EF4-FFF2-40B4-BE49-F238E27FC236}">
                <a16:creationId xmlns:a16="http://schemas.microsoft.com/office/drawing/2014/main" id="{33E6D83F-4FB8-8423-A8DA-66F9F8032CD0}"/>
              </a:ext>
            </a:extLst>
          </p:cNvPr>
          <p:cNvPicPr>
            <a:picLocks noChangeAspect="1"/>
          </p:cNvPicPr>
          <p:nvPr/>
        </p:nvPicPr>
        <p:blipFill>
          <a:blip r:embed="rId3"/>
          <a:stretch>
            <a:fillRect/>
          </a:stretch>
        </p:blipFill>
        <p:spPr>
          <a:xfrm>
            <a:off x="9277234" y="471371"/>
            <a:ext cx="1136727" cy="4168232"/>
          </a:xfrm>
          <a:prstGeom prst="rect">
            <a:avLst/>
          </a:prstGeom>
        </p:spPr>
      </p:pic>
    </p:spTree>
    <p:extLst>
      <p:ext uri="{BB962C8B-B14F-4D97-AF65-F5344CB8AC3E}">
        <p14:creationId xmlns:p14="http://schemas.microsoft.com/office/powerpoint/2010/main" val="41439515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69C06510-DFEE-9787-E0B3-687C8E27B25C}"/>
              </a:ext>
            </a:extLst>
          </p:cNvPr>
          <p:cNvSpPr>
            <a:spLocks noGrp="1"/>
          </p:cNvSpPr>
          <p:nvPr>
            <p:ph type="title"/>
          </p:nvPr>
        </p:nvSpPr>
        <p:spPr>
          <a:xfrm>
            <a:off x="3047552" y="-185973"/>
            <a:ext cx="10634472" cy="1088136"/>
          </a:xfrm>
        </p:spPr>
        <p:txBody>
          <a:bodyPr/>
          <a:lstStyle/>
          <a:p>
            <a:r>
              <a:rPr lang="en-US"/>
              <a:t>Most At-Risk Habitat Regions</a:t>
            </a:r>
          </a:p>
        </p:txBody>
      </p:sp>
      <p:sp>
        <p:nvSpPr>
          <p:cNvPr id="3" name="Date Placeholder 2">
            <a:extLst>
              <a:ext uri="{FF2B5EF4-FFF2-40B4-BE49-F238E27FC236}">
                <a16:creationId xmlns:a16="http://schemas.microsoft.com/office/drawing/2014/main" id="{7F467EB1-2C34-367C-1F2C-2D26C89F3EE8}"/>
              </a:ext>
            </a:extLst>
          </p:cNvPr>
          <p:cNvSpPr>
            <a:spLocks noGrp="1"/>
          </p:cNvSpPr>
          <p:nvPr>
            <p:ph type="dt" sz="half" idx="10"/>
          </p:nvPr>
        </p:nvSpPr>
        <p:spPr/>
        <p:txBody>
          <a:bodyPr/>
          <a:lstStyle/>
          <a:p>
            <a:r>
              <a:rPr lang="en-US"/>
              <a:t>2/6/2025</a:t>
            </a:r>
          </a:p>
        </p:txBody>
      </p:sp>
      <p:pic>
        <p:nvPicPr>
          <p:cNvPr id="18" name="Picture 17" descr="A diagram of different types of land&#10;&#10;AI-generated content may be incorrect.">
            <a:extLst>
              <a:ext uri="{FF2B5EF4-FFF2-40B4-BE49-F238E27FC236}">
                <a16:creationId xmlns:a16="http://schemas.microsoft.com/office/drawing/2014/main" id="{14105DDB-B609-2725-713F-AFF2B8A5DF3D}"/>
              </a:ext>
            </a:extLst>
          </p:cNvPr>
          <p:cNvPicPr>
            <a:picLocks noChangeAspect="1"/>
          </p:cNvPicPr>
          <p:nvPr/>
        </p:nvPicPr>
        <p:blipFill>
          <a:blip r:embed="rId2"/>
          <a:srcRect l="-1539" t="-5660" r="77949" b="4403"/>
          <a:stretch>
            <a:fillRect/>
          </a:stretch>
        </p:blipFill>
        <p:spPr>
          <a:xfrm>
            <a:off x="6394964" y="1763213"/>
            <a:ext cx="469612" cy="1633026"/>
          </a:xfrm>
          <a:prstGeom prst="rect">
            <a:avLst/>
          </a:prstGeom>
        </p:spPr>
      </p:pic>
      <p:sp>
        <p:nvSpPr>
          <p:cNvPr id="19" name="TextBox 18">
            <a:extLst>
              <a:ext uri="{FF2B5EF4-FFF2-40B4-BE49-F238E27FC236}">
                <a16:creationId xmlns:a16="http://schemas.microsoft.com/office/drawing/2014/main" id="{E6C540EA-E08F-E199-B2CC-5175AA4D4035}"/>
              </a:ext>
            </a:extLst>
          </p:cNvPr>
          <p:cNvSpPr txBox="1"/>
          <p:nvPr/>
        </p:nvSpPr>
        <p:spPr>
          <a:xfrm>
            <a:off x="6868020" y="1849517"/>
            <a:ext cx="2743200" cy="25391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50"/>
              <a:t>Mines</a:t>
            </a:r>
          </a:p>
        </p:txBody>
      </p:sp>
      <p:sp>
        <p:nvSpPr>
          <p:cNvPr id="20" name="TextBox 19">
            <a:extLst>
              <a:ext uri="{FF2B5EF4-FFF2-40B4-BE49-F238E27FC236}">
                <a16:creationId xmlns:a16="http://schemas.microsoft.com/office/drawing/2014/main" id="{E1402470-0C06-C86C-4F79-AED143DB505E}"/>
              </a:ext>
            </a:extLst>
          </p:cNvPr>
          <p:cNvSpPr txBox="1"/>
          <p:nvPr/>
        </p:nvSpPr>
        <p:spPr>
          <a:xfrm>
            <a:off x="6868019" y="2385905"/>
            <a:ext cx="2743200" cy="25391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50" dirty="0"/>
              <a:t>2.5-Miles</a:t>
            </a:r>
            <a:r>
              <a:rPr lang="en-US" sz="1050"/>
              <a:t> Buffer Zone</a:t>
            </a:r>
          </a:p>
        </p:txBody>
      </p:sp>
      <p:sp>
        <p:nvSpPr>
          <p:cNvPr id="21" name="TextBox 20">
            <a:extLst>
              <a:ext uri="{FF2B5EF4-FFF2-40B4-BE49-F238E27FC236}">
                <a16:creationId xmlns:a16="http://schemas.microsoft.com/office/drawing/2014/main" id="{2550B316-7DE4-4EF7-8CD0-894E070957FB}"/>
              </a:ext>
            </a:extLst>
          </p:cNvPr>
          <p:cNvSpPr txBox="1"/>
          <p:nvPr/>
        </p:nvSpPr>
        <p:spPr>
          <a:xfrm>
            <a:off x="6868019" y="3057138"/>
            <a:ext cx="2743200" cy="25391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50"/>
              <a:t>Habitat Region</a:t>
            </a:r>
          </a:p>
        </p:txBody>
      </p:sp>
      <p:sp>
        <p:nvSpPr>
          <p:cNvPr id="22" name="TextBox 21">
            <a:extLst>
              <a:ext uri="{FF2B5EF4-FFF2-40B4-BE49-F238E27FC236}">
                <a16:creationId xmlns:a16="http://schemas.microsoft.com/office/drawing/2014/main" id="{8DA2EC4B-566A-B4A9-BBEE-888DB0C17603}"/>
              </a:ext>
            </a:extLst>
          </p:cNvPr>
          <p:cNvSpPr txBox="1"/>
          <p:nvPr/>
        </p:nvSpPr>
        <p:spPr>
          <a:xfrm>
            <a:off x="523727" y="4551840"/>
            <a:ext cx="11139001"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1600">
                <a:ea typeface="+mn-lt"/>
                <a:cs typeface="+mn-lt"/>
              </a:rPr>
              <a:t>This map highlights the areas where Mexican Spotted Owl habitat is most vulnerable to human disturbance. A 2.5-mile buffer around the habitat identifies zones at high risk from nearby development. Within this zone, several active mines and major road networks overlap directly with habitat boundaries. This creates concentrated pressure points for the habitat and the species. </a:t>
            </a:r>
            <a:endParaRPr lang="en-US" sz="1600" dirty="0">
              <a:ea typeface="+mn-lt"/>
              <a:cs typeface="+mn-lt"/>
            </a:endParaRPr>
          </a:p>
          <a:p>
            <a:pPr marL="285750" indent="-285750">
              <a:buFont typeface="Arial"/>
              <a:buChar char="•"/>
            </a:pPr>
            <a:r>
              <a:rPr lang="en-US" sz="1600">
                <a:ea typeface="+mn-lt"/>
                <a:cs typeface="+mn-lt"/>
              </a:rPr>
              <a:t>Mines introduce noise, vegetation loss, and fragmentation, while roads increase traffic, light pollution, and limits the movement of the species. </a:t>
            </a:r>
            <a:endParaRPr lang="en-US" sz="1600" dirty="0">
              <a:ea typeface="+mn-lt"/>
              <a:cs typeface="+mn-lt"/>
            </a:endParaRPr>
          </a:p>
          <a:p>
            <a:pPr marL="285750" indent="-285750">
              <a:buFont typeface="Arial"/>
              <a:buChar char="•"/>
            </a:pPr>
            <a:r>
              <a:rPr lang="en-US" sz="1600">
                <a:ea typeface="+mn-lt"/>
                <a:cs typeface="+mn-lt"/>
              </a:rPr>
              <a:t>Overall, these factors reduce habitat quality and disrupt nesting and foraging behavior. The map shows how mining operations, transportation corridors, and surrounding development interact to intensify threats to the owl’s remaining habitat patches.</a:t>
            </a:r>
            <a:endParaRPr lang="en-US" sz="1600"/>
          </a:p>
        </p:txBody>
      </p:sp>
      <p:pic>
        <p:nvPicPr>
          <p:cNvPr id="5" name="Content Placeholder 4" descr="A map with orange circles&#10;&#10;AI-generated content may be incorrect.">
            <a:extLst>
              <a:ext uri="{FF2B5EF4-FFF2-40B4-BE49-F238E27FC236}">
                <a16:creationId xmlns:a16="http://schemas.microsoft.com/office/drawing/2014/main" id="{8A045291-B072-6E7B-71FF-B768890BC35F}"/>
              </a:ext>
            </a:extLst>
          </p:cNvPr>
          <p:cNvPicPr>
            <a:picLocks noGrp="1" noChangeAspect="1"/>
          </p:cNvPicPr>
          <p:nvPr>
            <p:ph idx="1"/>
          </p:nvPr>
        </p:nvPicPr>
        <p:blipFill>
          <a:blip r:embed="rId3"/>
          <a:stretch>
            <a:fillRect/>
          </a:stretch>
        </p:blipFill>
        <p:spPr>
          <a:xfrm>
            <a:off x="8554376" y="572805"/>
            <a:ext cx="1067548" cy="4013408"/>
          </a:xfrm>
          <a:prstGeom prst="rect">
            <a:avLst/>
          </a:prstGeom>
        </p:spPr>
      </p:pic>
      <p:pic>
        <p:nvPicPr>
          <p:cNvPr id="6" name="Picture 5" descr="A map of the american spotted owl habitat&#10;&#10;AI-generated content may be incorrect.">
            <a:extLst>
              <a:ext uri="{FF2B5EF4-FFF2-40B4-BE49-F238E27FC236}">
                <a16:creationId xmlns:a16="http://schemas.microsoft.com/office/drawing/2014/main" id="{858281B2-D754-90ED-B117-7923B4A2B54D}"/>
              </a:ext>
            </a:extLst>
          </p:cNvPr>
          <p:cNvPicPr>
            <a:picLocks noChangeAspect="1"/>
          </p:cNvPicPr>
          <p:nvPr/>
        </p:nvPicPr>
        <p:blipFill>
          <a:blip r:embed="rId4"/>
          <a:stretch>
            <a:fillRect/>
          </a:stretch>
        </p:blipFill>
        <p:spPr>
          <a:xfrm>
            <a:off x="1131383" y="536652"/>
            <a:ext cx="5263375" cy="4119678"/>
          </a:xfrm>
          <a:prstGeom prst="rect">
            <a:avLst/>
          </a:prstGeom>
        </p:spPr>
      </p:pic>
    </p:spTree>
    <p:extLst>
      <p:ext uri="{BB962C8B-B14F-4D97-AF65-F5344CB8AC3E}">
        <p14:creationId xmlns:p14="http://schemas.microsoft.com/office/powerpoint/2010/main" val="39185221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9E1A58-1824-9A46-0572-9935CA7E250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9F92D70-04B5-49AF-A452-3CDA4C24A165}"/>
              </a:ext>
            </a:extLst>
          </p:cNvPr>
          <p:cNvSpPr>
            <a:spLocks noGrp="1"/>
          </p:cNvSpPr>
          <p:nvPr>
            <p:ph type="title"/>
          </p:nvPr>
        </p:nvSpPr>
        <p:spPr>
          <a:xfrm>
            <a:off x="3795880" y="162804"/>
            <a:ext cx="11924209" cy="528186"/>
          </a:xfrm>
        </p:spPr>
        <p:txBody>
          <a:bodyPr anchor="ctr">
            <a:normAutofit/>
          </a:bodyPr>
          <a:lstStyle/>
          <a:p>
            <a:r>
              <a:rPr lang="en-US"/>
              <a:t>Road Visualizations</a:t>
            </a:r>
          </a:p>
        </p:txBody>
      </p:sp>
      <p:pic>
        <p:nvPicPr>
          <p:cNvPr id="8" name="Picture 7" descr="A screenshot of a computer&#10;&#10;AI-generated content may be incorrect.">
            <a:extLst>
              <a:ext uri="{FF2B5EF4-FFF2-40B4-BE49-F238E27FC236}">
                <a16:creationId xmlns:a16="http://schemas.microsoft.com/office/drawing/2014/main" id="{A8C1A113-F816-FDDC-EBE7-2EA4E4ED73E2}"/>
              </a:ext>
            </a:extLst>
          </p:cNvPr>
          <p:cNvPicPr>
            <a:picLocks noChangeAspect="1"/>
          </p:cNvPicPr>
          <p:nvPr/>
        </p:nvPicPr>
        <p:blipFill>
          <a:blip r:embed="rId2">
            <a:extLst>
              <a:ext uri="{28A0092B-C50C-407E-A947-70E740481C1C}">
                <a14:useLocalDpi xmlns:a14="http://schemas.microsoft.com/office/drawing/2010/main" val="0"/>
              </a:ext>
            </a:extLst>
          </a:blip>
          <a:srcRect l="27617" t="18836" r="6280" b="21375"/>
          <a:stretch>
            <a:fillRect/>
          </a:stretch>
        </p:blipFill>
        <p:spPr>
          <a:xfrm>
            <a:off x="7005933" y="1469554"/>
            <a:ext cx="5081408" cy="3096588"/>
          </a:xfrm>
          <a:prstGeom prst="rect">
            <a:avLst/>
          </a:prstGeom>
          <a:noFill/>
        </p:spPr>
      </p:pic>
      <p:sp>
        <p:nvSpPr>
          <p:cNvPr id="21" name="Date Placeholder 5">
            <a:extLst>
              <a:ext uri="{FF2B5EF4-FFF2-40B4-BE49-F238E27FC236}">
                <a16:creationId xmlns:a16="http://schemas.microsoft.com/office/drawing/2014/main" id="{5E441DBF-E0F4-2007-09CE-DAFC23BEE8FE}"/>
              </a:ext>
            </a:extLst>
          </p:cNvPr>
          <p:cNvSpPr>
            <a:spLocks noGrp="1"/>
          </p:cNvSpPr>
          <p:nvPr>
            <p:ph type="dt" sz="half" idx="10"/>
          </p:nvPr>
        </p:nvSpPr>
        <p:spPr>
          <a:xfrm>
            <a:off x="8394192" y="6483096"/>
            <a:ext cx="3657600" cy="365125"/>
          </a:xfrm>
        </p:spPr>
        <p:txBody>
          <a:bodyPr anchor="ctr">
            <a:normAutofit/>
          </a:bodyPr>
          <a:lstStyle/>
          <a:p>
            <a:pPr>
              <a:spcAft>
                <a:spcPts val="600"/>
              </a:spcAft>
            </a:pPr>
            <a:fld id="{3968F040-9A2D-487C-9838-D433833E9BE2}" type="datetime4">
              <a:rPr lang="en-US" smtClean="0"/>
              <a:pPr>
                <a:spcAft>
                  <a:spcPts val="600"/>
                </a:spcAft>
              </a:pPr>
              <a:t>December 9, 2025</a:t>
            </a:fld>
            <a:endParaRPr lang="en-US"/>
          </a:p>
        </p:txBody>
      </p:sp>
      <p:sp>
        <p:nvSpPr>
          <p:cNvPr id="3" name="TextBox 2">
            <a:extLst>
              <a:ext uri="{FF2B5EF4-FFF2-40B4-BE49-F238E27FC236}">
                <a16:creationId xmlns:a16="http://schemas.microsoft.com/office/drawing/2014/main" id="{FE53C5B4-40C5-A6BF-D8F4-D737340C4764}"/>
              </a:ext>
            </a:extLst>
          </p:cNvPr>
          <p:cNvSpPr txBox="1"/>
          <p:nvPr/>
        </p:nvSpPr>
        <p:spPr>
          <a:xfrm>
            <a:off x="347382" y="5333999"/>
            <a:ext cx="11105029" cy="11079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1600"/>
              <a:t>The bar chart and choropleth map showcases what roads cross owl habitat.</a:t>
            </a:r>
          </a:p>
          <a:p>
            <a:pPr marL="285750" indent="-285750">
              <a:buFont typeface="Arial"/>
              <a:buChar char="•"/>
            </a:pPr>
            <a:r>
              <a:rPr lang="en-US" sz="1600"/>
              <a:t>The development of roads and the human activity associated with urban areas result in habitat fragmentation and degradation, and increased vulnerability to vehicle collisions.</a:t>
            </a:r>
          </a:p>
          <a:p>
            <a:pPr marL="285750" indent="-285750">
              <a:buFont typeface="Arial"/>
              <a:buChar char="•"/>
            </a:pPr>
            <a:endParaRPr lang="en-US"/>
          </a:p>
        </p:txBody>
      </p:sp>
      <p:pic>
        <p:nvPicPr>
          <p:cNvPr id="4" name="Picture 3" descr="A screenshot of a computer screen&#10;&#10;AI-generated content may be incorrect.">
            <a:extLst>
              <a:ext uri="{FF2B5EF4-FFF2-40B4-BE49-F238E27FC236}">
                <a16:creationId xmlns:a16="http://schemas.microsoft.com/office/drawing/2014/main" id="{C926C703-7C39-9A5E-9F83-E2D3CD7811E3}"/>
              </a:ext>
            </a:extLst>
          </p:cNvPr>
          <p:cNvPicPr>
            <a:picLocks noChangeAspect="1"/>
          </p:cNvPicPr>
          <p:nvPr/>
        </p:nvPicPr>
        <p:blipFill>
          <a:blip r:embed="rId3"/>
          <a:srcRect l="17886" t="14286" r="18027" b="9933"/>
          <a:stretch>
            <a:fillRect/>
          </a:stretch>
        </p:blipFill>
        <p:spPr>
          <a:xfrm>
            <a:off x="231075" y="1187547"/>
            <a:ext cx="5065970" cy="3982899"/>
          </a:xfrm>
          <a:prstGeom prst="rect">
            <a:avLst/>
          </a:prstGeom>
        </p:spPr>
      </p:pic>
      <p:pic>
        <p:nvPicPr>
          <p:cNvPr id="5" name="Picture 4" descr="A screenshot of a computer&#10;&#10;AI-generated content may be incorrect.">
            <a:extLst>
              <a:ext uri="{FF2B5EF4-FFF2-40B4-BE49-F238E27FC236}">
                <a16:creationId xmlns:a16="http://schemas.microsoft.com/office/drawing/2014/main" id="{CDD919BF-CF0F-50D8-F698-26B7312C6DAF}"/>
              </a:ext>
            </a:extLst>
          </p:cNvPr>
          <p:cNvPicPr>
            <a:picLocks noChangeAspect="1"/>
          </p:cNvPicPr>
          <p:nvPr/>
        </p:nvPicPr>
        <p:blipFill>
          <a:blip r:embed="rId4"/>
          <a:srcRect l="42393" t="13771" r="42186" b="18803"/>
          <a:stretch>
            <a:fillRect/>
          </a:stretch>
        </p:blipFill>
        <p:spPr>
          <a:xfrm>
            <a:off x="5299909" y="706999"/>
            <a:ext cx="1586318" cy="4624076"/>
          </a:xfrm>
          <a:prstGeom prst="rect">
            <a:avLst/>
          </a:prstGeom>
        </p:spPr>
      </p:pic>
    </p:spTree>
    <p:extLst>
      <p:ext uri="{BB962C8B-B14F-4D97-AF65-F5344CB8AC3E}">
        <p14:creationId xmlns:p14="http://schemas.microsoft.com/office/powerpoint/2010/main" val="2319091183"/>
      </p:ext>
    </p:extLst>
  </p:cSld>
  <p:clrMapOvr>
    <a:masterClrMapping/>
  </p:clrMapOvr>
</p:sld>
</file>

<file path=ppt/theme/theme1.xml><?xml version="1.0" encoding="utf-8"?>
<a:theme xmlns:a="http://schemas.openxmlformats.org/drawingml/2006/main" name="Portal">
  <a:themeElements>
    <a:clrScheme name="Portal">
      <a:dk1>
        <a:sysClr val="windowText" lastClr="000000"/>
      </a:dk1>
      <a:lt1>
        <a:sysClr val="window" lastClr="FFFFFF"/>
      </a:lt1>
      <a:dk2>
        <a:srgbClr val="051618"/>
      </a:dk2>
      <a:lt2>
        <a:srgbClr val="EEEEE7"/>
      </a:lt2>
      <a:accent1>
        <a:srgbClr val="2E744E"/>
      </a:accent1>
      <a:accent2>
        <a:srgbClr val="64924A"/>
      </a:accent2>
      <a:accent3>
        <a:srgbClr val="A9A747"/>
      </a:accent3>
      <a:accent4>
        <a:srgbClr val="20758C"/>
      </a:accent4>
      <a:accent5>
        <a:srgbClr val="23958F"/>
      </a:accent5>
      <a:accent6>
        <a:srgbClr val="E48754"/>
      </a:accent6>
      <a:hlink>
        <a:srgbClr val="64924A"/>
      </a:hlink>
      <a:folHlink>
        <a:srgbClr val="23958F"/>
      </a:folHlink>
    </a:clrScheme>
    <a:fontScheme name="Portal">
      <a:majorFont>
        <a:latin typeface="Trade Gothic Next Cond"/>
        <a:ea typeface=""/>
        <a:cs typeface=""/>
      </a:majorFont>
      <a:minorFont>
        <a:latin typeface="Trade Gothic Next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ortal_win32_DN_V3" id="{E9FDF70A-E247-4F49-9C0E-6AD845C43691}" vid="{BF28B221-EE61-4668-B95F-EFA93621CEC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9C20705859F1C44BDFA8C9CB0CA41BA" ma:contentTypeVersion="11" ma:contentTypeDescription="Create a new document." ma:contentTypeScope="" ma:versionID="c1437ecb7fed4c7f4940825264896937">
  <xsd:schema xmlns:xsd="http://www.w3.org/2001/XMLSchema" xmlns:xs="http://www.w3.org/2001/XMLSchema" xmlns:p="http://schemas.microsoft.com/office/2006/metadata/properties" xmlns:ns3="05b34bdc-b08d-4686-a424-2748c12af014" targetNamespace="http://schemas.microsoft.com/office/2006/metadata/properties" ma:root="true" ma:fieldsID="f2ce5531eff61c06bab5a88353a658ab" ns3:_="">
    <xsd:import namespace="05b34bdc-b08d-4686-a424-2748c12af014"/>
    <xsd:element name="properties">
      <xsd:complexType>
        <xsd:sequence>
          <xsd:element name="documentManagement">
            <xsd:complexType>
              <xsd:all>
                <xsd:element ref="ns3:MediaServiceDateTaken" minOccurs="0"/>
                <xsd:element ref="ns3:MediaServiceMetadata" minOccurs="0"/>
                <xsd:element ref="ns3:MediaServiceFastMetadata" minOccurs="0"/>
                <xsd:element ref="ns3:MediaServiceSearchProperties" minOccurs="0"/>
                <xsd:element ref="ns3:MediaServiceObjectDetectorVersions" minOccurs="0"/>
                <xsd:element ref="ns3:_activity" minOccurs="0"/>
                <xsd:element ref="ns3:MediaServiceSystemTags" minOccurs="0"/>
                <xsd:element ref="ns3:MediaServiceOCR" minOccurs="0"/>
                <xsd:element ref="ns3:MediaServiceGenerationTime" minOccurs="0"/>
                <xsd:element ref="ns3:MediaServiceEventHashCode"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5b34bdc-b08d-4686-a424-2748c12af014" elementFormDefault="qualified">
    <xsd:import namespace="http://schemas.microsoft.com/office/2006/documentManagement/types"/>
    <xsd:import namespace="http://schemas.microsoft.com/office/infopath/2007/PartnerControls"/>
    <xsd:element name="MediaServiceDateTaken" ma:index="8" nillable="true" ma:displayName="MediaServiceDateTaken" ma:hidden="true" ma:indexed="true" ma:internalName="MediaServiceDateTaken" ma:readOnly="true">
      <xsd:simpleType>
        <xsd:restriction base="dms:Text"/>
      </xsd:simpleType>
    </xsd:element>
    <xsd:element name="MediaServiceMetadata" ma:index="9" nillable="true" ma:displayName="MediaServiceMetadata" ma:hidden="true" ma:internalName="MediaServiceMetadata" ma:readOnly="true">
      <xsd:simpleType>
        <xsd:restriction base="dms:Note"/>
      </xsd:simpleType>
    </xsd:element>
    <xsd:element name="MediaServiceFastMetadata" ma:index="10" nillable="true" ma:displayName="MediaServiceFastMetadata" ma:hidden="true" ma:internalName="MediaServiceFastMetadata" ma:readOnly="true">
      <xsd:simpleType>
        <xsd:restriction base="dms:Note"/>
      </xsd:simpleType>
    </xsd:element>
    <xsd:element name="MediaServiceSearchProperties" ma:index="11" nillable="true" ma:displayName="MediaServiceSearchProperties" ma:hidden="true" ma:internalName="MediaServiceSearchProperties" ma:readOnly="true">
      <xsd:simpleType>
        <xsd:restriction base="dms:Note"/>
      </xsd:simpleType>
    </xsd:element>
    <xsd:element name="MediaServiceObjectDetectorVersions" ma:index="12" nillable="true" ma:displayName="MediaServiceObjectDetectorVersions" ma:hidden="true" ma:indexed="true" ma:internalName="MediaServiceObjectDetectorVersions" ma:readOnly="true">
      <xsd:simpleType>
        <xsd:restriction base="dms:Text"/>
      </xsd:simpleType>
    </xsd:element>
    <xsd:element name="_activity" ma:index="13" nillable="true" ma:displayName="_activity" ma:hidden="true" ma:internalName="_activity">
      <xsd:simpleType>
        <xsd:restriction base="dms:Note"/>
      </xsd:simpleType>
    </xsd:element>
    <xsd:element name="MediaServiceSystemTags" ma:index="14" nillable="true" ma:displayName="MediaServiceSystemTags" ma:hidden="true" ma:internalName="MediaServiceSystemTags" ma:readOnly="true">
      <xsd:simpleType>
        <xsd:restriction base="dms:Note"/>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LengthInSeconds" ma:index="18"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05b34bdc-b08d-4686-a424-2748c12af014" xsi:nil="true"/>
  </documentManagement>
</p:properties>
</file>

<file path=customXml/itemProps1.xml><?xml version="1.0" encoding="utf-8"?>
<ds:datastoreItem xmlns:ds="http://schemas.openxmlformats.org/officeDocument/2006/customXml" ds:itemID="{A9032909-EFFD-481E-A708-41A7729067B8}">
  <ds:schemaRefs>
    <ds:schemaRef ds:uri="05b34bdc-b08d-4686-a424-2748c12af014"/>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6958FA3D-A826-43DA-80EA-B299A09ACEB0}">
  <ds:schemaRefs>
    <ds:schemaRef ds:uri="http://schemas.microsoft.com/sharepoint/v3/contenttype/forms"/>
  </ds:schemaRefs>
</ds:datastoreItem>
</file>

<file path=customXml/itemProps3.xml><?xml version="1.0" encoding="utf-8"?>
<ds:datastoreItem xmlns:ds="http://schemas.openxmlformats.org/officeDocument/2006/customXml" ds:itemID="{CA09BC48-A25E-455B-9E44-23E768F82AF2}">
  <ds:schemaRefs>
    <ds:schemaRef ds:uri="05b34bdc-b08d-4686-a424-2748c12af014"/>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Modern portal presentation</Template>
  <Application>Microsoft Office PowerPoint</Application>
  <PresentationFormat>Widescreen</PresentationFormat>
  <Slides>15</Slides>
  <Notes>0</Notes>
  <HiddenSlides>0</HiddenSlides>
  <ScaleCrop>false</ScaleCrop>
  <HeadingPairs>
    <vt:vector size="4" baseType="variant">
      <vt:variant>
        <vt:lpstr>Theme</vt:lpstr>
      </vt:variant>
      <vt:variant>
        <vt:i4>1</vt:i4>
      </vt:variant>
      <vt:variant>
        <vt:lpstr>Slide Titles</vt:lpstr>
      </vt:variant>
      <vt:variant>
        <vt:i4>15</vt:i4>
      </vt:variant>
    </vt:vector>
  </HeadingPairs>
  <TitlesOfParts>
    <vt:vector size="16" baseType="lpstr">
      <vt:lpstr>Portal</vt:lpstr>
      <vt:lpstr>Mapping critical habitat of the Mexican spotted owl and its exposure to mining, Roads, and Urban areas</vt:lpstr>
      <vt:lpstr>Mexican Spotted OWl</vt:lpstr>
      <vt:lpstr>Introduction</vt:lpstr>
      <vt:lpstr>Methodology&amp; Workflow</vt:lpstr>
      <vt:lpstr>Workflow diagram</vt:lpstr>
      <vt:lpstr>Mining Visualizations</vt:lpstr>
      <vt:lpstr>Mining Visualizations</vt:lpstr>
      <vt:lpstr>Most At-Risk Habitat Regions</vt:lpstr>
      <vt:lpstr>Road Visualizations</vt:lpstr>
      <vt:lpstr>Road Visualizations</vt:lpstr>
      <vt:lpstr>National Wildlife refuge Visualization</vt:lpstr>
      <vt:lpstr>urban areas Visualization</vt:lpstr>
      <vt:lpstr>urban areas &amp; wildlife refuge Visualization</vt:lpstr>
      <vt:lpstr>Results &amp; Findings</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Chase Ingersoll</dc:creator>
  <cp:revision>25</cp:revision>
  <dcterms:created xsi:type="dcterms:W3CDTF">2025-11-28T21:00:15Z</dcterms:created>
  <dcterms:modified xsi:type="dcterms:W3CDTF">2025-12-09T21:35:43Z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0x01010039C20705859F1C44BDFA8C9CB0CA41BA</vt:lpwstr>
  </property>
</Properties>
</file>